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igs" ContentType="application/vnd.openxmlformats-package.digital-signature-origin"/>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36.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changesInfos/changesInfo1.xml" ContentType="application/vnd.ms-powerpoint.changesinfo+xml"/>
  <Override PartName="/ppt/revisionInfo.xml" ContentType="application/vnd.ms-powerpoint.revisioninfo+xml"/>
  <Override PartName="/docProps/app.xml" ContentType="application/vnd.openxmlformats-officedocument.extended-properties+xml"/>
  <Override PartName="/docMetadata/LabelInfo.xml" ContentType="application/vnd.ms-office.classificationlabels+xml"/>
  <Override PartName="/docProps/core.xml" ContentType="application/vnd.openxmlformats-package.core-properties+xml"/>
  <Override PartName="/_xmlsignatures/sig1.xml" ContentType="application/vnd.openxmlformats-package.digital-signature-xmlsignatur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package/2006/relationships/digital-signature/origin" Target="_xmlsignatures/origin.sigs"/><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4"/>
  </p:notesMasterIdLst>
  <p:sldIdLst>
    <p:sldId id="256" r:id="rId2"/>
    <p:sldId id="257" r:id="rId3"/>
    <p:sldId id="258" r:id="rId4"/>
    <p:sldId id="259" r:id="rId5"/>
    <p:sldId id="300" r:id="rId6"/>
    <p:sldId id="318" r:id="rId7"/>
    <p:sldId id="260" r:id="rId8"/>
    <p:sldId id="310" r:id="rId9"/>
    <p:sldId id="279" r:id="rId10"/>
    <p:sldId id="288" r:id="rId11"/>
    <p:sldId id="284" r:id="rId12"/>
    <p:sldId id="311" r:id="rId13"/>
    <p:sldId id="264" r:id="rId14"/>
    <p:sldId id="280" r:id="rId15"/>
    <p:sldId id="263" r:id="rId16"/>
    <p:sldId id="312" r:id="rId17"/>
    <p:sldId id="265" r:id="rId18"/>
    <p:sldId id="283" r:id="rId19"/>
    <p:sldId id="282" r:id="rId20"/>
    <p:sldId id="290" r:id="rId21"/>
    <p:sldId id="291" r:id="rId22"/>
    <p:sldId id="292" r:id="rId23"/>
    <p:sldId id="289" r:id="rId24"/>
    <p:sldId id="287" r:id="rId25"/>
    <p:sldId id="313" r:id="rId26"/>
    <p:sldId id="266" r:id="rId27"/>
    <p:sldId id="281" r:id="rId28"/>
    <p:sldId id="293" r:id="rId29"/>
    <p:sldId id="294" r:id="rId30"/>
    <p:sldId id="295" r:id="rId31"/>
    <p:sldId id="302" r:id="rId32"/>
    <p:sldId id="303" r:id="rId33"/>
    <p:sldId id="304" r:id="rId34"/>
    <p:sldId id="305" r:id="rId35"/>
    <p:sldId id="306" r:id="rId36"/>
    <p:sldId id="307" r:id="rId37"/>
    <p:sldId id="274" r:id="rId38"/>
    <p:sldId id="314" r:id="rId39"/>
    <p:sldId id="268" r:id="rId40"/>
    <p:sldId id="275" r:id="rId41"/>
    <p:sldId id="308" r:id="rId42"/>
    <p:sldId id="315" r:id="rId43"/>
    <p:sldId id="269" r:id="rId44"/>
    <p:sldId id="296" r:id="rId45"/>
    <p:sldId id="297" r:id="rId46"/>
    <p:sldId id="298" r:id="rId47"/>
    <p:sldId id="276" r:id="rId48"/>
    <p:sldId id="316" r:id="rId49"/>
    <p:sldId id="270" r:id="rId50"/>
    <p:sldId id="271" r:id="rId51"/>
    <p:sldId id="273" r:id="rId52"/>
    <p:sldId id="272" r:id="rId53"/>
    <p:sldId id="299" r:id="rId54"/>
    <p:sldId id="319" r:id="rId55"/>
    <p:sldId id="320" r:id="rId56"/>
    <p:sldId id="267" r:id="rId57"/>
    <p:sldId id="277" r:id="rId58"/>
    <p:sldId id="309" r:id="rId59"/>
    <p:sldId id="317" r:id="rId60"/>
    <p:sldId id="278" r:id="rId61"/>
    <p:sldId id="262" r:id="rId62"/>
    <p:sldId id="285"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5A4909-FC5E-4B17-A7B4-288B17697589}" v="20" dt="2026-05-13T13:54:13.1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69" autoAdjust="0"/>
    <p:restoredTop sz="94660"/>
  </p:normalViewPr>
  <p:slideViewPr>
    <p:cSldViewPr snapToGrid="0">
      <p:cViewPr varScale="1">
        <p:scale>
          <a:sx n="89" d="100"/>
          <a:sy n="89" d="100"/>
        </p:scale>
        <p:origin x="859"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Wilcox" userId="9093edd5af70875e" providerId="LiveId" clId="{EE730DC8-AACE-4EAE-B2BA-61C6A5F73101}"/>
    <pc:docChg chg="undo redo custSel addSld delSld modSld sldOrd modMainMaster">
      <pc:chgData name="Andrew Wilcox" userId="9093edd5af70875e" providerId="LiveId" clId="{EE730DC8-AACE-4EAE-B2BA-61C6A5F73101}" dt="2026-05-13T13:51:09.721" v="19752" actId="20577"/>
      <pc:docMkLst>
        <pc:docMk/>
      </pc:docMkLst>
      <pc:sldChg chg="addSp delSp modSp mod setBg modClrScheme chgLayout">
        <pc:chgData name="Andrew Wilcox" userId="9093edd5af70875e" providerId="LiveId" clId="{EE730DC8-AACE-4EAE-B2BA-61C6A5F73101}" dt="2026-05-13T13:16:36.558" v="18325" actId="1036"/>
        <pc:sldMkLst>
          <pc:docMk/>
          <pc:sldMk cId="1632632804" sldId="256"/>
        </pc:sldMkLst>
        <pc:spChg chg="mod ord">
          <ac:chgData name="Andrew Wilcox" userId="9093edd5af70875e" providerId="LiveId" clId="{EE730DC8-AACE-4EAE-B2BA-61C6A5F73101}" dt="2026-05-13T12:23:00.910" v="16463" actId="20577"/>
          <ac:spMkLst>
            <pc:docMk/>
            <pc:sldMk cId="1632632804" sldId="256"/>
            <ac:spMk id="2" creationId="{7E1DAF17-5B0B-45EA-ACB9-3CD37F465C02}"/>
          </ac:spMkLst>
        </pc:spChg>
        <pc:spChg chg="mod ord">
          <ac:chgData name="Andrew Wilcox" userId="9093edd5af70875e" providerId="LiveId" clId="{EE730DC8-AACE-4EAE-B2BA-61C6A5F73101}" dt="2026-05-10T20:41:16.579" v="10315" actId="20577"/>
          <ac:spMkLst>
            <pc:docMk/>
            <pc:sldMk cId="1632632804" sldId="256"/>
            <ac:spMk id="3" creationId="{328E2B50-F283-5C7E-2CA5-F748BB52A599}"/>
          </ac:spMkLst>
        </pc:spChg>
        <pc:spChg chg="add del mod ord">
          <ac:chgData name="Andrew Wilcox" userId="9093edd5af70875e" providerId="LiveId" clId="{EE730DC8-AACE-4EAE-B2BA-61C6A5F73101}" dt="2026-05-12T14:41:04.365" v="16364" actId="931"/>
          <ac:spMkLst>
            <pc:docMk/>
            <pc:sldMk cId="1632632804" sldId="256"/>
            <ac:spMk id="4" creationId="{DA3A8D5E-451B-832F-1744-82088943663C}"/>
          </ac:spMkLst>
        </pc:spChg>
        <pc:spChg chg="mod ord">
          <ac:chgData name="Andrew Wilcox" userId="9093edd5af70875e" providerId="LiveId" clId="{EE730DC8-AACE-4EAE-B2BA-61C6A5F73101}" dt="2026-05-10T20:40:51.630" v="10263" actId="700"/>
          <ac:spMkLst>
            <pc:docMk/>
            <pc:sldMk cId="1632632804" sldId="256"/>
            <ac:spMk id="6" creationId="{3E529C9B-CC68-0B9B-5D3A-6470C9DD4A57}"/>
          </ac:spMkLst>
        </pc:spChg>
        <pc:picChg chg="mod">
          <ac:chgData name="Andrew Wilcox" userId="9093edd5af70875e" providerId="LiveId" clId="{EE730DC8-AACE-4EAE-B2BA-61C6A5F73101}" dt="2026-05-13T13:16:36.558" v="18325" actId="1036"/>
          <ac:picMkLst>
            <pc:docMk/>
            <pc:sldMk cId="1632632804" sldId="256"/>
            <ac:picMk id="5" creationId="{D7B05974-7062-A645-22DC-CE504D4C1A19}"/>
          </ac:picMkLst>
        </pc:picChg>
        <pc:picChg chg="add del mod ord">
          <ac:chgData name="Andrew Wilcox" userId="9093edd5af70875e" providerId="LiveId" clId="{EE730DC8-AACE-4EAE-B2BA-61C6A5F73101}" dt="2026-05-12T14:40:21.080" v="16363" actId="931"/>
          <ac:picMkLst>
            <pc:docMk/>
            <pc:sldMk cId="1632632804" sldId="256"/>
            <ac:picMk id="8" creationId="{97C99CD7-44B9-9D2F-5CBB-5486970D282C}"/>
          </ac:picMkLst>
        </pc:picChg>
        <pc:picChg chg="add mod ord">
          <ac:chgData name="Andrew Wilcox" userId="9093edd5af70875e" providerId="LiveId" clId="{EE730DC8-AACE-4EAE-B2BA-61C6A5F73101}" dt="2026-05-12T14:42:12.188" v="16365" actId="14826"/>
          <ac:picMkLst>
            <pc:docMk/>
            <pc:sldMk cId="1632632804" sldId="256"/>
            <ac:picMk id="10" creationId="{2D43C361-B69F-BAD6-79B6-34FE387584C7}"/>
          </ac:picMkLst>
        </pc:picChg>
      </pc:sldChg>
      <pc:sldChg chg="modSp mod setBg">
        <pc:chgData name="Andrew Wilcox" userId="9093edd5af70875e" providerId="LiveId" clId="{EE730DC8-AACE-4EAE-B2BA-61C6A5F73101}" dt="2026-05-13T13:17:17.104" v="18326"/>
        <pc:sldMkLst>
          <pc:docMk/>
          <pc:sldMk cId="2477096425" sldId="257"/>
        </pc:sldMkLst>
        <pc:spChg chg="mod">
          <ac:chgData name="Andrew Wilcox" userId="9093edd5af70875e" providerId="LiveId" clId="{EE730DC8-AACE-4EAE-B2BA-61C6A5F73101}" dt="2026-05-12T14:29:03.296" v="16213" actId="6549"/>
          <ac:spMkLst>
            <pc:docMk/>
            <pc:sldMk cId="2477096425" sldId="257"/>
            <ac:spMk id="2" creationId="{9CAC9F02-FC6C-62C4-6A61-A51D48A64EE0}"/>
          </ac:spMkLst>
        </pc:spChg>
        <pc:spChg chg="mod">
          <ac:chgData name="Andrew Wilcox" userId="9093edd5af70875e" providerId="LiveId" clId="{EE730DC8-AACE-4EAE-B2BA-61C6A5F73101}" dt="2026-05-13T13:17:17.104" v="18326"/>
          <ac:spMkLst>
            <pc:docMk/>
            <pc:sldMk cId="2477096425" sldId="257"/>
            <ac:spMk id="3" creationId="{20F47B05-5317-926F-371F-E67A1433DA16}"/>
          </ac:spMkLst>
        </pc:spChg>
      </pc:sldChg>
      <pc:sldChg chg="modSp mod">
        <pc:chgData name="Andrew Wilcox" userId="9093edd5af70875e" providerId="LiveId" clId="{EE730DC8-AACE-4EAE-B2BA-61C6A5F73101}" dt="2026-05-13T12:26:11.612" v="16594" actId="255"/>
        <pc:sldMkLst>
          <pc:docMk/>
          <pc:sldMk cId="3170278048" sldId="258"/>
        </pc:sldMkLst>
        <pc:spChg chg="mod">
          <ac:chgData name="Andrew Wilcox" userId="9093edd5af70875e" providerId="LiveId" clId="{EE730DC8-AACE-4EAE-B2BA-61C6A5F73101}" dt="2026-05-13T12:26:11.612" v="16594" actId="255"/>
          <ac:spMkLst>
            <pc:docMk/>
            <pc:sldMk cId="3170278048" sldId="258"/>
            <ac:spMk id="3" creationId="{E8F7069A-B9CB-FA9E-A50F-DCBB253C3EA9}"/>
          </ac:spMkLst>
        </pc:spChg>
      </pc:sldChg>
      <pc:sldChg chg="modSp mod">
        <pc:chgData name="Andrew Wilcox" userId="9093edd5af70875e" providerId="LiveId" clId="{EE730DC8-AACE-4EAE-B2BA-61C6A5F73101}" dt="2026-05-13T13:23:20.734" v="18333" actId="20577"/>
        <pc:sldMkLst>
          <pc:docMk/>
          <pc:sldMk cId="1670937892" sldId="259"/>
        </pc:sldMkLst>
        <pc:spChg chg="mod">
          <ac:chgData name="Andrew Wilcox" userId="9093edd5af70875e" providerId="LiveId" clId="{EE730DC8-AACE-4EAE-B2BA-61C6A5F73101}" dt="2026-05-13T13:23:13.225" v="18332" actId="20577"/>
          <ac:spMkLst>
            <pc:docMk/>
            <pc:sldMk cId="1670937892" sldId="259"/>
            <ac:spMk id="2" creationId="{92AC411E-A048-AD71-8A39-4D0322DEEE1E}"/>
          </ac:spMkLst>
        </pc:spChg>
        <pc:spChg chg="mod">
          <ac:chgData name="Andrew Wilcox" userId="9093edd5af70875e" providerId="LiveId" clId="{EE730DC8-AACE-4EAE-B2BA-61C6A5F73101}" dt="2026-05-13T13:23:20.734" v="18333" actId="20577"/>
          <ac:spMkLst>
            <pc:docMk/>
            <pc:sldMk cId="1670937892" sldId="259"/>
            <ac:spMk id="3" creationId="{7F458024-C2E1-CA8E-3D9C-CE4F7E42E440}"/>
          </ac:spMkLst>
        </pc:spChg>
      </pc:sldChg>
      <pc:sldChg chg="modSp mod">
        <pc:chgData name="Andrew Wilcox" userId="9093edd5af70875e" providerId="LiveId" clId="{EE730DC8-AACE-4EAE-B2BA-61C6A5F73101}" dt="2026-05-12T14:24:17.010" v="15911" actId="122"/>
        <pc:sldMkLst>
          <pc:docMk/>
          <pc:sldMk cId="79009410" sldId="260"/>
        </pc:sldMkLst>
        <pc:spChg chg="mod">
          <ac:chgData name="Andrew Wilcox" userId="9093edd5af70875e" providerId="LiveId" clId="{EE730DC8-AACE-4EAE-B2BA-61C6A5F73101}" dt="2026-05-12T14:24:17.010" v="15911" actId="122"/>
          <ac:spMkLst>
            <pc:docMk/>
            <pc:sldMk cId="79009410" sldId="260"/>
            <ac:spMk id="2" creationId="{A7F1A00D-6ADF-7ED4-943F-4FFFBDE178D5}"/>
          </ac:spMkLst>
        </pc:spChg>
        <pc:spChg chg="mod">
          <ac:chgData name="Andrew Wilcox" userId="9093edd5af70875e" providerId="LiveId" clId="{EE730DC8-AACE-4EAE-B2BA-61C6A5F73101}" dt="2026-05-12T14:23:43.762" v="15907" actId="20577"/>
          <ac:spMkLst>
            <pc:docMk/>
            <pc:sldMk cId="79009410" sldId="260"/>
            <ac:spMk id="3" creationId="{57224C2C-7A68-5ECA-0B2C-F71F8145B6CF}"/>
          </ac:spMkLst>
        </pc:spChg>
      </pc:sldChg>
      <pc:sldChg chg="del">
        <pc:chgData name="Andrew Wilcox" userId="9093edd5af70875e" providerId="LiveId" clId="{EE730DC8-AACE-4EAE-B2BA-61C6A5F73101}" dt="2026-05-13T13:08:07.599" v="17865" actId="2696"/>
        <pc:sldMkLst>
          <pc:docMk/>
          <pc:sldMk cId="3058569634" sldId="261"/>
        </pc:sldMkLst>
      </pc:sldChg>
      <pc:sldChg chg="modSp mod">
        <pc:chgData name="Andrew Wilcox" userId="9093edd5af70875e" providerId="LiveId" clId="{EE730DC8-AACE-4EAE-B2BA-61C6A5F73101}" dt="2026-05-13T13:50:26.421" v="19668" actId="255"/>
        <pc:sldMkLst>
          <pc:docMk/>
          <pc:sldMk cId="2057600276" sldId="262"/>
        </pc:sldMkLst>
        <pc:spChg chg="mod">
          <ac:chgData name="Andrew Wilcox" userId="9093edd5af70875e" providerId="LiveId" clId="{EE730DC8-AACE-4EAE-B2BA-61C6A5F73101}" dt="2026-05-13T13:50:26.421" v="19668" actId="255"/>
          <ac:spMkLst>
            <pc:docMk/>
            <pc:sldMk cId="2057600276" sldId="262"/>
            <ac:spMk id="3" creationId="{E3598CBE-4F0E-CAD6-F83D-03EB018A576E}"/>
          </ac:spMkLst>
        </pc:spChg>
      </pc:sldChg>
      <pc:sldChg chg="modSp mod">
        <pc:chgData name="Andrew Wilcox" userId="9093edd5af70875e" providerId="LiveId" clId="{EE730DC8-AACE-4EAE-B2BA-61C6A5F73101}" dt="2026-05-13T12:31:45.832" v="16716" actId="27636"/>
        <pc:sldMkLst>
          <pc:docMk/>
          <pc:sldMk cId="1492554697" sldId="263"/>
        </pc:sldMkLst>
        <pc:spChg chg="mod">
          <ac:chgData name="Andrew Wilcox" userId="9093edd5af70875e" providerId="LiveId" clId="{EE730DC8-AACE-4EAE-B2BA-61C6A5F73101}" dt="2026-05-13T12:31:45.832" v="16716" actId="27636"/>
          <ac:spMkLst>
            <pc:docMk/>
            <pc:sldMk cId="1492554697" sldId="263"/>
            <ac:spMk id="3" creationId="{9F6C93EA-6B7D-4C92-8F1B-6A72399D89AD}"/>
          </ac:spMkLst>
        </pc:spChg>
      </pc:sldChg>
      <pc:sldChg chg="modSp mod">
        <pc:chgData name="Andrew Wilcox" userId="9093edd5af70875e" providerId="LiveId" clId="{EE730DC8-AACE-4EAE-B2BA-61C6A5F73101}" dt="2026-05-13T12:30:00.522" v="16693" actId="20577"/>
        <pc:sldMkLst>
          <pc:docMk/>
          <pc:sldMk cId="3862177188" sldId="264"/>
        </pc:sldMkLst>
        <pc:spChg chg="mod">
          <ac:chgData name="Andrew Wilcox" userId="9093edd5af70875e" providerId="LiveId" clId="{EE730DC8-AACE-4EAE-B2BA-61C6A5F73101}" dt="2026-05-13T12:29:23.991" v="16639" actId="20577"/>
          <ac:spMkLst>
            <pc:docMk/>
            <pc:sldMk cId="3862177188" sldId="264"/>
            <ac:spMk id="2" creationId="{AE4D79C0-42A1-9B77-AA2A-C3FA22F4CA8D}"/>
          </ac:spMkLst>
        </pc:spChg>
        <pc:spChg chg="mod">
          <ac:chgData name="Andrew Wilcox" userId="9093edd5af70875e" providerId="LiveId" clId="{EE730DC8-AACE-4EAE-B2BA-61C6A5F73101}" dt="2026-05-13T12:30:00.522" v="16693" actId="20577"/>
          <ac:spMkLst>
            <pc:docMk/>
            <pc:sldMk cId="3862177188" sldId="264"/>
            <ac:spMk id="3" creationId="{3D32B441-F836-2F5B-B967-A5E2D1B286C1}"/>
          </ac:spMkLst>
        </pc:spChg>
      </pc:sldChg>
      <pc:sldChg chg="modSp mod">
        <pc:chgData name="Andrew Wilcox" userId="9093edd5af70875e" providerId="LiveId" clId="{EE730DC8-AACE-4EAE-B2BA-61C6A5F73101}" dt="2026-05-13T13:30:29.430" v="18477" actId="20577"/>
        <pc:sldMkLst>
          <pc:docMk/>
          <pc:sldMk cId="3925732107" sldId="265"/>
        </pc:sldMkLst>
        <pc:spChg chg="mod">
          <ac:chgData name="Andrew Wilcox" userId="9093edd5af70875e" providerId="LiveId" clId="{EE730DC8-AACE-4EAE-B2BA-61C6A5F73101}" dt="2026-05-12T13:26:32.180" v="11281" actId="20577"/>
          <ac:spMkLst>
            <pc:docMk/>
            <pc:sldMk cId="3925732107" sldId="265"/>
            <ac:spMk id="2" creationId="{EFE7D67F-8065-728A-39EB-E7EC0368AD39}"/>
          </ac:spMkLst>
        </pc:spChg>
        <pc:spChg chg="mod">
          <ac:chgData name="Andrew Wilcox" userId="9093edd5af70875e" providerId="LiveId" clId="{EE730DC8-AACE-4EAE-B2BA-61C6A5F73101}" dt="2026-05-13T13:30:29.430" v="18477" actId="20577"/>
          <ac:spMkLst>
            <pc:docMk/>
            <pc:sldMk cId="3925732107" sldId="265"/>
            <ac:spMk id="3" creationId="{66555AA4-4153-F78C-97E5-DABA4A65F7A6}"/>
          </ac:spMkLst>
        </pc:spChg>
      </pc:sldChg>
      <pc:sldChg chg="modSp mod">
        <pc:chgData name="Andrew Wilcox" userId="9093edd5af70875e" providerId="LiveId" clId="{EE730DC8-AACE-4EAE-B2BA-61C6A5F73101}" dt="2026-05-13T13:12:24.015" v="18230" actId="20577"/>
        <pc:sldMkLst>
          <pc:docMk/>
          <pc:sldMk cId="3657160831" sldId="266"/>
        </pc:sldMkLst>
        <pc:spChg chg="mod">
          <ac:chgData name="Andrew Wilcox" userId="9093edd5af70875e" providerId="LiveId" clId="{EE730DC8-AACE-4EAE-B2BA-61C6A5F73101}" dt="2026-05-13T13:12:24.015" v="18230" actId="20577"/>
          <ac:spMkLst>
            <pc:docMk/>
            <pc:sldMk cId="3657160831" sldId="266"/>
            <ac:spMk id="2" creationId="{AC506846-CE2F-90A2-6FF9-9435466CFA4B}"/>
          </ac:spMkLst>
        </pc:spChg>
        <pc:spChg chg="mod">
          <ac:chgData name="Andrew Wilcox" userId="9093edd5af70875e" providerId="LiveId" clId="{EE730DC8-AACE-4EAE-B2BA-61C6A5F73101}" dt="2026-05-13T12:38:14.205" v="16879" actId="20577"/>
          <ac:spMkLst>
            <pc:docMk/>
            <pc:sldMk cId="3657160831" sldId="266"/>
            <ac:spMk id="3" creationId="{8CEFC029-0551-1CD0-E85D-8D9553BDD299}"/>
          </ac:spMkLst>
        </pc:spChg>
      </pc:sldChg>
      <pc:sldChg chg="modSp mod">
        <pc:chgData name="Andrew Wilcox" userId="9093edd5af70875e" providerId="LiveId" clId="{EE730DC8-AACE-4EAE-B2BA-61C6A5F73101}" dt="2026-05-13T13:48:49.705" v="19642" actId="20577"/>
        <pc:sldMkLst>
          <pc:docMk/>
          <pc:sldMk cId="2993437104" sldId="267"/>
        </pc:sldMkLst>
        <pc:spChg chg="mod">
          <ac:chgData name="Andrew Wilcox" userId="9093edd5af70875e" providerId="LiveId" clId="{EE730DC8-AACE-4EAE-B2BA-61C6A5F73101}" dt="2026-05-13T13:48:49.705" v="19642" actId="20577"/>
          <ac:spMkLst>
            <pc:docMk/>
            <pc:sldMk cId="2993437104" sldId="267"/>
            <ac:spMk id="3" creationId="{ACA86040-6323-3E09-8840-6FB4CCCE2F30}"/>
          </ac:spMkLst>
        </pc:spChg>
      </pc:sldChg>
      <pc:sldChg chg="modSp mod">
        <pc:chgData name="Andrew Wilcox" userId="9093edd5af70875e" providerId="LiveId" clId="{EE730DC8-AACE-4EAE-B2BA-61C6A5F73101}" dt="2026-05-13T12:55:01.345" v="17279" actId="27636"/>
        <pc:sldMkLst>
          <pc:docMk/>
          <pc:sldMk cId="1409856586" sldId="268"/>
        </pc:sldMkLst>
        <pc:spChg chg="mod">
          <ac:chgData name="Andrew Wilcox" userId="9093edd5af70875e" providerId="LiveId" clId="{EE730DC8-AACE-4EAE-B2BA-61C6A5F73101}" dt="2026-05-12T14:07:44.345" v="14930" actId="20577"/>
          <ac:spMkLst>
            <pc:docMk/>
            <pc:sldMk cId="1409856586" sldId="268"/>
            <ac:spMk id="2" creationId="{6D706282-519B-A656-85E6-542AB1026A4F}"/>
          </ac:spMkLst>
        </pc:spChg>
        <pc:spChg chg="mod">
          <ac:chgData name="Andrew Wilcox" userId="9093edd5af70875e" providerId="LiveId" clId="{EE730DC8-AACE-4EAE-B2BA-61C6A5F73101}" dt="2026-05-13T12:55:01.345" v="17279" actId="27636"/>
          <ac:spMkLst>
            <pc:docMk/>
            <pc:sldMk cId="1409856586" sldId="268"/>
            <ac:spMk id="3" creationId="{5ACC3128-2901-68A0-2767-2EEC8A62FB7D}"/>
          </ac:spMkLst>
        </pc:spChg>
      </pc:sldChg>
      <pc:sldChg chg="modSp mod">
        <pc:chgData name="Andrew Wilcox" userId="9093edd5af70875e" providerId="LiveId" clId="{EE730DC8-AACE-4EAE-B2BA-61C6A5F73101}" dt="2026-05-13T12:58:12.391" v="17562" actId="20577"/>
        <pc:sldMkLst>
          <pc:docMk/>
          <pc:sldMk cId="347836739" sldId="269"/>
        </pc:sldMkLst>
        <pc:spChg chg="mod">
          <ac:chgData name="Andrew Wilcox" userId="9093edd5af70875e" providerId="LiveId" clId="{EE730DC8-AACE-4EAE-B2BA-61C6A5F73101}" dt="2026-05-12T14:07:37.818" v="14929" actId="20577"/>
          <ac:spMkLst>
            <pc:docMk/>
            <pc:sldMk cId="347836739" sldId="269"/>
            <ac:spMk id="2" creationId="{775CFE94-9826-3C34-BC72-122F90427E22}"/>
          </ac:spMkLst>
        </pc:spChg>
        <pc:spChg chg="mod">
          <ac:chgData name="Andrew Wilcox" userId="9093edd5af70875e" providerId="LiveId" clId="{EE730DC8-AACE-4EAE-B2BA-61C6A5F73101}" dt="2026-05-13T12:58:12.391" v="17562" actId="20577"/>
          <ac:spMkLst>
            <pc:docMk/>
            <pc:sldMk cId="347836739" sldId="269"/>
            <ac:spMk id="3" creationId="{160BB86B-B097-B2CB-EB71-841274F7ADD5}"/>
          </ac:spMkLst>
        </pc:spChg>
      </pc:sldChg>
      <pc:sldChg chg="modSp mod">
        <pc:chgData name="Andrew Wilcox" userId="9093edd5af70875e" providerId="LiveId" clId="{EE730DC8-AACE-4EAE-B2BA-61C6A5F73101}" dt="2026-05-13T13:00:10.924" v="17602" actId="20577"/>
        <pc:sldMkLst>
          <pc:docMk/>
          <pc:sldMk cId="344599677" sldId="270"/>
        </pc:sldMkLst>
        <pc:spChg chg="mod">
          <ac:chgData name="Andrew Wilcox" userId="9093edd5af70875e" providerId="LiveId" clId="{EE730DC8-AACE-4EAE-B2BA-61C6A5F73101}" dt="2026-05-13T13:00:10.924" v="17602" actId="20577"/>
          <ac:spMkLst>
            <pc:docMk/>
            <pc:sldMk cId="344599677" sldId="270"/>
            <ac:spMk id="3" creationId="{888A0CBB-B203-D3EB-B9AB-9391C8715457}"/>
          </ac:spMkLst>
        </pc:spChg>
      </pc:sldChg>
      <pc:sldChg chg="modSp mod">
        <pc:chgData name="Andrew Wilcox" userId="9093edd5af70875e" providerId="LiveId" clId="{EE730DC8-AACE-4EAE-B2BA-61C6A5F73101}" dt="2026-05-13T13:00:20.671" v="17606" actId="27636"/>
        <pc:sldMkLst>
          <pc:docMk/>
          <pc:sldMk cId="2009717221" sldId="271"/>
        </pc:sldMkLst>
        <pc:spChg chg="mod">
          <ac:chgData name="Andrew Wilcox" userId="9093edd5af70875e" providerId="LiveId" clId="{EE730DC8-AACE-4EAE-B2BA-61C6A5F73101}" dt="2026-05-13T13:00:20.671" v="17606" actId="27636"/>
          <ac:spMkLst>
            <pc:docMk/>
            <pc:sldMk cId="2009717221" sldId="271"/>
            <ac:spMk id="3" creationId="{42CF9F64-FA1C-3EED-2244-1DBE490C20D8}"/>
          </ac:spMkLst>
        </pc:spChg>
      </pc:sldChg>
      <pc:sldChg chg="modSp mod">
        <pc:chgData name="Andrew Wilcox" userId="9093edd5af70875e" providerId="LiveId" clId="{EE730DC8-AACE-4EAE-B2BA-61C6A5F73101}" dt="2026-05-13T13:01:15.864" v="17625" actId="20577"/>
        <pc:sldMkLst>
          <pc:docMk/>
          <pc:sldMk cId="1831070938" sldId="272"/>
        </pc:sldMkLst>
        <pc:spChg chg="mod">
          <ac:chgData name="Andrew Wilcox" userId="9093edd5af70875e" providerId="LiveId" clId="{EE730DC8-AACE-4EAE-B2BA-61C6A5F73101}" dt="2026-05-13T13:01:15.864" v="17625" actId="20577"/>
          <ac:spMkLst>
            <pc:docMk/>
            <pc:sldMk cId="1831070938" sldId="272"/>
            <ac:spMk id="3" creationId="{316AA609-D2B7-DDB4-263F-4BB35E3CDB37}"/>
          </ac:spMkLst>
        </pc:spChg>
      </pc:sldChg>
      <pc:sldChg chg="modSp mod">
        <pc:chgData name="Andrew Wilcox" userId="9093edd5af70875e" providerId="LiveId" clId="{EE730DC8-AACE-4EAE-B2BA-61C6A5F73101}" dt="2026-05-13T13:00:44.359" v="17613" actId="27636"/>
        <pc:sldMkLst>
          <pc:docMk/>
          <pc:sldMk cId="1218159130" sldId="273"/>
        </pc:sldMkLst>
        <pc:spChg chg="mod">
          <ac:chgData name="Andrew Wilcox" userId="9093edd5af70875e" providerId="LiveId" clId="{EE730DC8-AACE-4EAE-B2BA-61C6A5F73101}" dt="2026-05-13T13:00:44.359" v="17613" actId="27636"/>
          <ac:spMkLst>
            <pc:docMk/>
            <pc:sldMk cId="1218159130" sldId="273"/>
            <ac:spMk id="3" creationId="{A6F8F819-059C-2C48-A22D-6539EC0F2E5C}"/>
          </ac:spMkLst>
        </pc:spChg>
      </pc:sldChg>
      <pc:sldChg chg="modSp mod">
        <pc:chgData name="Andrew Wilcox" userId="9093edd5af70875e" providerId="LiveId" clId="{EE730DC8-AACE-4EAE-B2BA-61C6A5F73101}" dt="2026-05-13T12:53:29.356" v="17165" actId="20577"/>
        <pc:sldMkLst>
          <pc:docMk/>
          <pc:sldMk cId="4221423960" sldId="274"/>
        </pc:sldMkLst>
        <pc:spChg chg="mod">
          <ac:chgData name="Andrew Wilcox" userId="9093edd5af70875e" providerId="LiveId" clId="{EE730DC8-AACE-4EAE-B2BA-61C6A5F73101}" dt="2026-05-12T13:25:59.117" v="11274" actId="20577"/>
          <ac:spMkLst>
            <pc:docMk/>
            <pc:sldMk cId="4221423960" sldId="274"/>
            <ac:spMk id="2" creationId="{66493F3E-D1F5-8A06-7DE2-718601AF2AEF}"/>
          </ac:spMkLst>
        </pc:spChg>
        <pc:spChg chg="mod">
          <ac:chgData name="Andrew Wilcox" userId="9093edd5af70875e" providerId="LiveId" clId="{EE730DC8-AACE-4EAE-B2BA-61C6A5F73101}" dt="2026-05-13T12:53:29.356" v="17165" actId="20577"/>
          <ac:spMkLst>
            <pc:docMk/>
            <pc:sldMk cId="4221423960" sldId="274"/>
            <ac:spMk id="3" creationId="{8A5B5420-80B8-0805-673E-BF86694F3E6D}"/>
          </ac:spMkLst>
        </pc:spChg>
      </pc:sldChg>
      <pc:sldChg chg="modSp mod">
        <pc:chgData name="Andrew Wilcox" userId="9093edd5af70875e" providerId="LiveId" clId="{EE730DC8-AACE-4EAE-B2BA-61C6A5F73101}" dt="2026-05-13T12:56:12.883" v="17384" actId="20577"/>
        <pc:sldMkLst>
          <pc:docMk/>
          <pc:sldMk cId="288128806" sldId="275"/>
        </pc:sldMkLst>
        <pc:spChg chg="mod">
          <ac:chgData name="Andrew Wilcox" userId="9093edd5af70875e" providerId="LiveId" clId="{EE730DC8-AACE-4EAE-B2BA-61C6A5F73101}" dt="2026-05-12T14:11:10.709" v="14987" actId="20577"/>
          <ac:spMkLst>
            <pc:docMk/>
            <pc:sldMk cId="288128806" sldId="275"/>
            <ac:spMk id="2" creationId="{8B89484C-83F9-C134-2DDB-24BCDA72CA70}"/>
          </ac:spMkLst>
        </pc:spChg>
        <pc:spChg chg="mod">
          <ac:chgData name="Andrew Wilcox" userId="9093edd5af70875e" providerId="LiveId" clId="{EE730DC8-AACE-4EAE-B2BA-61C6A5F73101}" dt="2026-05-13T12:56:12.883" v="17384" actId="20577"/>
          <ac:spMkLst>
            <pc:docMk/>
            <pc:sldMk cId="288128806" sldId="275"/>
            <ac:spMk id="3" creationId="{6BC89F5F-5725-5B2D-1C28-953ADBA925F6}"/>
          </ac:spMkLst>
        </pc:spChg>
      </pc:sldChg>
      <pc:sldChg chg="modSp mod">
        <pc:chgData name="Andrew Wilcox" userId="9093edd5af70875e" providerId="LiveId" clId="{EE730DC8-AACE-4EAE-B2BA-61C6A5F73101}" dt="2026-05-13T12:59:38.748" v="17581" actId="255"/>
        <pc:sldMkLst>
          <pc:docMk/>
          <pc:sldMk cId="304456535" sldId="276"/>
        </pc:sldMkLst>
        <pc:spChg chg="mod">
          <ac:chgData name="Andrew Wilcox" userId="9093edd5af70875e" providerId="LiveId" clId="{EE730DC8-AACE-4EAE-B2BA-61C6A5F73101}" dt="2026-05-13T12:59:38.748" v="17581" actId="255"/>
          <ac:spMkLst>
            <pc:docMk/>
            <pc:sldMk cId="304456535" sldId="276"/>
            <ac:spMk id="3" creationId="{C47CF02A-231B-A417-80A7-3C6B5FBC1B35}"/>
          </ac:spMkLst>
        </pc:spChg>
      </pc:sldChg>
      <pc:sldChg chg="modSp mod">
        <pc:chgData name="Andrew Wilcox" userId="9093edd5af70875e" providerId="LiveId" clId="{EE730DC8-AACE-4EAE-B2BA-61C6A5F73101}" dt="2026-05-13T13:04:28.326" v="17800" actId="20577"/>
        <pc:sldMkLst>
          <pc:docMk/>
          <pc:sldMk cId="1034099186" sldId="277"/>
        </pc:sldMkLst>
        <pc:spChg chg="mod">
          <ac:chgData name="Andrew Wilcox" userId="9093edd5af70875e" providerId="LiveId" clId="{EE730DC8-AACE-4EAE-B2BA-61C6A5F73101}" dt="2026-05-13T13:04:28.326" v="17800" actId="20577"/>
          <ac:spMkLst>
            <pc:docMk/>
            <pc:sldMk cId="1034099186" sldId="277"/>
            <ac:spMk id="3" creationId="{6B40DA57-E955-6366-DE17-EBDDF8A58A43}"/>
          </ac:spMkLst>
        </pc:spChg>
      </pc:sldChg>
      <pc:sldChg chg="modSp mod">
        <pc:chgData name="Andrew Wilcox" userId="9093edd5af70875e" providerId="LiveId" clId="{EE730DC8-AACE-4EAE-B2BA-61C6A5F73101}" dt="2026-05-13T13:10:31.766" v="18154" actId="20577"/>
        <pc:sldMkLst>
          <pc:docMk/>
          <pc:sldMk cId="3855509728" sldId="278"/>
        </pc:sldMkLst>
        <pc:spChg chg="mod">
          <ac:chgData name="Andrew Wilcox" userId="9093edd5af70875e" providerId="LiveId" clId="{EE730DC8-AACE-4EAE-B2BA-61C6A5F73101}" dt="2026-05-13T13:10:31.766" v="18154" actId="20577"/>
          <ac:spMkLst>
            <pc:docMk/>
            <pc:sldMk cId="3855509728" sldId="278"/>
            <ac:spMk id="2" creationId="{A82BF34A-57B9-A6A2-61AD-F844D86D3B39}"/>
          </ac:spMkLst>
        </pc:spChg>
        <pc:spChg chg="mod">
          <ac:chgData name="Andrew Wilcox" userId="9093edd5af70875e" providerId="LiveId" clId="{EE730DC8-AACE-4EAE-B2BA-61C6A5F73101}" dt="2026-05-13T13:10:23.261" v="18148" actId="14100"/>
          <ac:spMkLst>
            <pc:docMk/>
            <pc:sldMk cId="3855509728" sldId="278"/>
            <ac:spMk id="3" creationId="{DCCC7FAF-7322-E0C2-86CB-CDBAAF58EDAD}"/>
          </ac:spMkLst>
        </pc:spChg>
      </pc:sldChg>
      <pc:sldChg chg="modSp add mod">
        <pc:chgData name="Andrew Wilcox" userId="9093edd5af70875e" providerId="LiveId" clId="{EE730DC8-AACE-4EAE-B2BA-61C6A5F73101}" dt="2026-05-13T13:25:27.676" v="18371" actId="20577"/>
        <pc:sldMkLst>
          <pc:docMk/>
          <pc:sldMk cId="1706054052" sldId="279"/>
        </pc:sldMkLst>
        <pc:spChg chg="mod">
          <ac:chgData name="Andrew Wilcox" userId="9093edd5af70875e" providerId="LiveId" clId="{EE730DC8-AACE-4EAE-B2BA-61C6A5F73101}" dt="2026-05-12T13:26:11.940" v="11276" actId="20577"/>
          <ac:spMkLst>
            <pc:docMk/>
            <pc:sldMk cId="1706054052" sldId="279"/>
            <ac:spMk id="2" creationId="{CC17B465-FCC9-8141-1198-C65FF9394F5C}"/>
          </ac:spMkLst>
        </pc:spChg>
        <pc:spChg chg="mod">
          <ac:chgData name="Andrew Wilcox" userId="9093edd5af70875e" providerId="LiveId" clId="{EE730DC8-AACE-4EAE-B2BA-61C6A5F73101}" dt="2026-05-13T13:25:27.676" v="18371" actId="20577"/>
          <ac:spMkLst>
            <pc:docMk/>
            <pc:sldMk cId="1706054052" sldId="279"/>
            <ac:spMk id="3" creationId="{317EFCC1-6504-6E9B-E7A5-EFDE38CC30E3}"/>
          </ac:spMkLst>
        </pc:spChg>
      </pc:sldChg>
      <pc:sldChg chg="modSp add mod ord">
        <pc:chgData name="Andrew Wilcox" userId="9093edd5af70875e" providerId="LiveId" clId="{EE730DC8-AACE-4EAE-B2BA-61C6A5F73101}" dt="2026-05-13T13:28:37.391" v="18462" actId="20577"/>
        <pc:sldMkLst>
          <pc:docMk/>
          <pc:sldMk cId="1335909820" sldId="280"/>
        </pc:sldMkLst>
        <pc:spChg chg="mod">
          <ac:chgData name="Andrew Wilcox" userId="9093edd5af70875e" providerId="LiveId" clId="{EE730DC8-AACE-4EAE-B2BA-61C6A5F73101}" dt="2026-05-12T13:26:26.007" v="11280" actId="20577"/>
          <ac:spMkLst>
            <pc:docMk/>
            <pc:sldMk cId="1335909820" sldId="280"/>
            <ac:spMk id="2" creationId="{E9D2EEAD-D8E2-520C-5728-FE87B0F9F925}"/>
          </ac:spMkLst>
        </pc:spChg>
        <pc:spChg chg="mod">
          <ac:chgData name="Andrew Wilcox" userId="9093edd5af70875e" providerId="LiveId" clId="{EE730DC8-AACE-4EAE-B2BA-61C6A5F73101}" dt="2026-05-13T13:28:37.391" v="18462" actId="20577"/>
          <ac:spMkLst>
            <pc:docMk/>
            <pc:sldMk cId="1335909820" sldId="280"/>
            <ac:spMk id="3" creationId="{C22DA84A-F6C8-3B91-BCFE-668C96F6172C}"/>
          </ac:spMkLst>
        </pc:spChg>
      </pc:sldChg>
      <pc:sldChg chg="modSp add mod ord">
        <pc:chgData name="Andrew Wilcox" userId="9093edd5af70875e" providerId="LiveId" clId="{EE730DC8-AACE-4EAE-B2BA-61C6A5F73101}" dt="2026-05-13T13:36:32.070" v="18673" actId="20577"/>
        <pc:sldMkLst>
          <pc:docMk/>
          <pc:sldMk cId="1496454226" sldId="281"/>
        </pc:sldMkLst>
        <pc:spChg chg="mod">
          <ac:chgData name="Andrew Wilcox" userId="9093edd5af70875e" providerId="LiveId" clId="{EE730DC8-AACE-4EAE-B2BA-61C6A5F73101}" dt="2026-05-12T13:27:02.886" v="11290" actId="20577"/>
          <ac:spMkLst>
            <pc:docMk/>
            <pc:sldMk cId="1496454226" sldId="281"/>
            <ac:spMk id="2" creationId="{89B50922-AD75-9C23-6284-4D7C139B4BB4}"/>
          </ac:spMkLst>
        </pc:spChg>
        <pc:spChg chg="mod">
          <ac:chgData name="Andrew Wilcox" userId="9093edd5af70875e" providerId="LiveId" clId="{EE730DC8-AACE-4EAE-B2BA-61C6A5F73101}" dt="2026-05-13T13:36:32.070" v="18673" actId="20577"/>
          <ac:spMkLst>
            <pc:docMk/>
            <pc:sldMk cId="1496454226" sldId="281"/>
            <ac:spMk id="3" creationId="{676ECC28-F4A4-6729-FFD4-C1599DEF7476}"/>
          </ac:spMkLst>
        </pc:spChg>
      </pc:sldChg>
      <pc:sldChg chg="modSp add mod ord modShow">
        <pc:chgData name="Andrew Wilcox" userId="9093edd5af70875e" providerId="LiveId" clId="{EE730DC8-AACE-4EAE-B2BA-61C6A5F73101}" dt="2026-05-13T12:35:20.269" v="16799" actId="179"/>
        <pc:sldMkLst>
          <pc:docMk/>
          <pc:sldMk cId="3691560822" sldId="282"/>
        </pc:sldMkLst>
        <pc:spChg chg="mod">
          <ac:chgData name="Andrew Wilcox" userId="9093edd5af70875e" providerId="LiveId" clId="{EE730DC8-AACE-4EAE-B2BA-61C6A5F73101}" dt="2026-05-12T13:26:40.380" v="11283" actId="20577"/>
          <ac:spMkLst>
            <pc:docMk/>
            <pc:sldMk cId="3691560822" sldId="282"/>
            <ac:spMk id="2" creationId="{B143F0AF-5E2C-C506-10DA-7625906C9048}"/>
          </ac:spMkLst>
        </pc:spChg>
        <pc:spChg chg="mod">
          <ac:chgData name="Andrew Wilcox" userId="9093edd5af70875e" providerId="LiveId" clId="{EE730DC8-AACE-4EAE-B2BA-61C6A5F73101}" dt="2026-05-13T12:35:20.269" v="16799" actId="179"/>
          <ac:spMkLst>
            <pc:docMk/>
            <pc:sldMk cId="3691560822" sldId="282"/>
            <ac:spMk id="3" creationId="{19223780-7324-CCE6-3DD0-0B592058C36A}"/>
          </ac:spMkLst>
        </pc:spChg>
      </pc:sldChg>
      <pc:sldChg chg="modSp add mod ord">
        <pc:chgData name="Andrew Wilcox" userId="9093edd5af70875e" providerId="LiveId" clId="{EE730DC8-AACE-4EAE-B2BA-61C6A5F73101}" dt="2026-05-13T13:31:01.853" v="18496" actId="20577"/>
        <pc:sldMkLst>
          <pc:docMk/>
          <pc:sldMk cId="1663135878" sldId="283"/>
        </pc:sldMkLst>
        <pc:spChg chg="mod">
          <ac:chgData name="Andrew Wilcox" userId="9093edd5af70875e" providerId="LiveId" clId="{EE730DC8-AACE-4EAE-B2BA-61C6A5F73101}" dt="2026-05-12T13:26:36.971" v="11282" actId="20577"/>
          <ac:spMkLst>
            <pc:docMk/>
            <pc:sldMk cId="1663135878" sldId="283"/>
            <ac:spMk id="2" creationId="{6EA83483-F182-4078-1D58-534B38B6617C}"/>
          </ac:spMkLst>
        </pc:spChg>
        <pc:spChg chg="mod">
          <ac:chgData name="Andrew Wilcox" userId="9093edd5af70875e" providerId="LiveId" clId="{EE730DC8-AACE-4EAE-B2BA-61C6A5F73101}" dt="2026-05-13T13:31:01.853" v="18496" actId="20577"/>
          <ac:spMkLst>
            <pc:docMk/>
            <pc:sldMk cId="1663135878" sldId="283"/>
            <ac:spMk id="3" creationId="{5589EA1A-62BC-1383-3CCD-3B9621BF8283}"/>
          </ac:spMkLst>
        </pc:spChg>
      </pc:sldChg>
      <pc:sldChg chg="modSp add mod modShow">
        <pc:chgData name="Andrew Wilcox" userId="9093edd5af70875e" providerId="LiveId" clId="{EE730DC8-AACE-4EAE-B2BA-61C6A5F73101}" dt="2026-05-13T13:26:58.605" v="18394" actId="20577"/>
        <pc:sldMkLst>
          <pc:docMk/>
          <pc:sldMk cId="2436093585" sldId="284"/>
        </pc:sldMkLst>
        <pc:spChg chg="mod">
          <ac:chgData name="Andrew Wilcox" userId="9093edd5af70875e" providerId="LiveId" clId="{EE730DC8-AACE-4EAE-B2BA-61C6A5F73101}" dt="2026-05-12T13:26:19.226" v="11278" actId="20577"/>
          <ac:spMkLst>
            <pc:docMk/>
            <pc:sldMk cId="2436093585" sldId="284"/>
            <ac:spMk id="2" creationId="{3DD4A15C-7A93-2BDC-FA91-B361A0DB243C}"/>
          </ac:spMkLst>
        </pc:spChg>
        <pc:spChg chg="mod">
          <ac:chgData name="Andrew Wilcox" userId="9093edd5af70875e" providerId="LiveId" clId="{EE730DC8-AACE-4EAE-B2BA-61C6A5F73101}" dt="2026-05-13T13:26:58.605" v="18394" actId="20577"/>
          <ac:spMkLst>
            <pc:docMk/>
            <pc:sldMk cId="2436093585" sldId="284"/>
            <ac:spMk id="3" creationId="{73CD7716-0569-6709-9436-5AE69743F6DD}"/>
          </ac:spMkLst>
        </pc:spChg>
      </pc:sldChg>
      <pc:sldChg chg="modSp add mod">
        <pc:chgData name="Andrew Wilcox" userId="9093edd5af70875e" providerId="LiveId" clId="{EE730DC8-AACE-4EAE-B2BA-61C6A5F73101}" dt="2026-05-13T13:51:09.721" v="19752" actId="20577"/>
        <pc:sldMkLst>
          <pc:docMk/>
          <pc:sldMk cId="4294659666" sldId="285"/>
        </pc:sldMkLst>
        <pc:spChg chg="mod">
          <ac:chgData name="Andrew Wilcox" userId="9093edd5af70875e" providerId="LiveId" clId="{EE730DC8-AACE-4EAE-B2BA-61C6A5F73101}" dt="2026-05-10T14:56:39.593" v="4167" actId="20577"/>
          <ac:spMkLst>
            <pc:docMk/>
            <pc:sldMk cId="4294659666" sldId="285"/>
            <ac:spMk id="2" creationId="{F7E3289E-7542-1A97-56B9-162692DD99AD}"/>
          </ac:spMkLst>
        </pc:spChg>
        <pc:spChg chg="mod">
          <ac:chgData name="Andrew Wilcox" userId="9093edd5af70875e" providerId="LiveId" clId="{EE730DC8-AACE-4EAE-B2BA-61C6A5F73101}" dt="2026-05-13T13:51:09.721" v="19752" actId="20577"/>
          <ac:spMkLst>
            <pc:docMk/>
            <pc:sldMk cId="4294659666" sldId="285"/>
            <ac:spMk id="3" creationId="{0C059808-3559-2761-20A0-CC41A6B708DF}"/>
          </ac:spMkLst>
        </pc:spChg>
      </pc:sldChg>
      <pc:sldChg chg="modSp add del mod modShow">
        <pc:chgData name="Andrew Wilcox" userId="9093edd5af70875e" providerId="LiveId" clId="{EE730DC8-AACE-4EAE-B2BA-61C6A5F73101}" dt="2026-05-13T13:10:51.638" v="18155" actId="2696"/>
        <pc:sldMkLst>
          <pc:docMk/>
          <pc:sldMk cId="354913016" sldId="286"/>
        </pc:sldMkLst>
      </pc:sldChg>
      <pc:sldChg chg="modSp add mod ord modShow">
        <pc:chgData name="Andrew Wilcox" userId="9093edd5af70875e" providerId="LiveId" clId="{EE730DC8-AACE-4EAE-B2BA-61C6A5F73101}" dt="2026-05-13T13:34:48.838" v="18606" actId="20577"/>
        <pc:sldMkLst>
          <pc:docMk/>
          <pc:sldMk cId="636750539" sldId="287"/>
        </pc:sldMkLst>
        <pc:spChg chg="mod">
          <ac:chgData name="Andrew Wilcox" userId="9093edd5af70875e" providerId="LiveId" clId="{EE730DC8-AACE-4EAE-B2BA-61C6A5F73101}" dt="2026-05-13T12:46:02.976" v="16963" actId="20577"/>
          <ac:spMkLst>
            <pc:docMk/>
            <pc:sldMk cId="636750539" sldId="287"/>
            <ac:spMk id="2" creationId="{0FCF4F48-8263-3B47-6AB5-B27638C0EA36}"/>
          </ac:spMkLst>
        </pc:spChg>
        <pc:spChg chg="mod">
          <ac:chgData name="Andrew Wilcox" userId="9093edd5af70875e" providerId="LiveId" clId="{EE730DC8-AACE-4EAE-B2BA-61C6A5F73101}" dt="2026-05-13T13:34:48.838" v="18606" actId="20577"/>
          <ac:spMkLst>
            <pc:docMk/>
            <pc:sldMk cId="636750539" sldId="287"/>
            <ac:spMk id="3" creationId="{24D05894-E467-4561-88E8-D0C45E2466F1}"/>
          </ac:spMkLst>
        </pc:spChg>
      </pc:sldChg>
      <pc:sldChg chg="modSp add mod">
        <pc:chgData name="Andrew Wilcox" userId="9093edd5af70875e" providerId="LiveId" clId="{EE730DC8-AACE-4EAE-B2BA-61C6A5F73101}" dt="2026-05-13T12:28:48.651" v="16635" actId="255"/>
        <pc:sldMkLst>
          <pc:docMk/>
          <pc:sldMk cId="1213059580" sldId="288"/>
        </pc:sldMkLst>
        <pc:spChg chg="mod">
          <ac:chgData name="Andrew Wilcox" userId="9093edd5af70875e" providerId="LiveId" clId="{EE730DC8-AACE-4EAE-B2BA-61C6A5F73101}" dt="2026-05-12T13:26:15.712" v="11277" actId="20577"/>
          <ac:spMkLst>
            <pc:docMk/>
            <pc:sldMk cId="1213059580" sldId="288"/>
            <ac:spMk id="2" creationId="{B7BC6C50-B39F-BABD-1BCF-5C848C61B670}"/>
          </ac:spMkLst>
        </pc:spChg>
        <pc:spChg chg="mod">
          <ac:chgData name="Andrew Wilcox" userId="9093edd5af70875e" providerId="LiveId" clId="{EE730DC8-AACE-4EAE-B2BA-61C6A5F73101}" dt="2026-05-13T12:28:48.651" v="16635" actId="255"/>
          <ac:spMkLst>
            <pc:docMk/>
            <pc:sldMk cId="1213059580" sldId="288"/>
            <ac:spMk id="3" creationId="{0E912C3C-21E9-6DF5-486C-788E7092F3FF}"/>
          </ac:spMkLst>
        </pc:spChg>
      </pc:sldChg>
      <pc:sldChg chg="modSp add mod">
        <pc:chgData name="Andrew Wilcox" userId="9093edd5af70875e" providerId="LiveId" clId="{EE730DC8-AACE-4EAE-B2BA-61C6A5F73101}" dt="2026-05-13T13:35:08.705" v="18608" actId="20577"/>
        <pc:sldMkLst>
          <pc:docMk/>
          <pc:sldMk cId="2806538703" sldId="289"/>
        </pc:sldMkLst>
        <pc:spChg chg="mod">
          <ac:chgData name="Andrew Wilcox" userId="9093edd5af70875e" providerId="LiveId" clId="{EE730DC8-AACE-4EAE-B2BA-61C6A5F73101}" dt="2026-05-12T13:26:53.916" v="11287" actId="20577"/>
          <ac:spMkLst>
            <pc:docMk/>
            <pc:sldMk cId="2806538703" sldId="289"/>
            <ac:spMk id="2" creationId="{45EBD869-E9F1-34FF-15BA-54CB347733CE}"/>
          </ac:spMkLst>
        </pc:spChg>
        <pc:spChg chg="mod">
          <ac:chgData name="Andrew Wilcox" userId="9093edd5af70875e" providerId="LiveId" clId="{EE730DC8-AACE-4EAE-B2BA-61C6A5F73101}" dt="2026-05-13T13:35:08.705" v="18608" actId="20577"/>
          <ac:spMkLst>
            <pc:docMk/>
            <pc:sldMk cId="2806538703" sldId="289"/>
            <ac:spMk id="3" creationId="{E6F1F50F-A5BB-C7E6-E741-1A3AE5C61289}"/>
          </ac:spMkLst>
        </pc:spChg>
      </pc:sldChg>
      <pc:sldChg chg="modSp add mod">
        <pc:chgData name="Andrew Wilcox" userId="9093edd5af70875e" providerId="LiveId" clId="{EE730DC8-AACE-4EAE-B2BA-61C6A5F73101}" dt="2026-05-13T12:36:02.934" v="16802" actId="20577"/>
        <pc:sldMkLst>
          <pc:docMk/>
          <pc:sldMk cId="2470048075" sldId="290"/>
        </pc:sldMkLst>
        <pc:spChg chg="mod">
          <ac:chgData name="Andrew Wilcox" userId="9093edd5af70875e" providerId="LiveId" clId="{EE730DC8-AACE-4EAE-B2BA-61C6A5F73101}" dt="2026-05-12T13:26:43.228" v="11284" actId="20577"/>
          <ac:spMkLst>
            <pc:docMk/>
            <pc:sldMk cId="2470048075" sldId="290"/>
            <ac:spMk id="2" creationId="{33F0AB3D-1329-3B4E-09CD-716FE07904B5}"/>
          </ac:spMkLst>
        </pc:spChg>
        <pc:spChg chg="mod">
          <ac:chgData name="Andrew Wilcox" userId="9093edd5af70875e" providerId="LiveId" clId="{EE730DC8-AACE-4EAE-B2BA-61C6A5F73101}" dt="2026-05-13T12:36:02.934" v="16802" actId="20577"/>
          <ac:spMkLst>
            <pc:docMk/>
            <pc:sldMk cId="2470048075" sldId="290"/>
            <ac:spMk id="3" creationId="{29162AC4-F865-22DB-F142-158F95D4BC84}"/>
          </ac:spMkLst>
        </pc:spChg>
      </pc:sldChg>
      <pc:sldChg chg="modSp add mod ord">
        <pc:chgData name="Andrew Wilcox" userId="9093edd5af70875e" providerId="LiveId" clId="{EE730DC8-AACE-4EAE-B2BA-61C6A5F73101}" dt="2026-05-13T12:36:40.962" v="16804" actId="255"/>
        <pc:sldMkLst>
          <pc:docMk/>
          <pc:sldMk cId="3462343523" sldId="291"/>
        </pc:sldMkLst>
        <pc:spChg chg="mod">
          <ac:chgData name="Andrew Wilcox" userId="9093edd5af70875e" providerId="LiveId" clId="{EE730DC8-AACE-4EAE-B2BA-61C6A5F73101}" dt="2026-05-12T13:26:46.197" v="11285" actId="20577"/>
          <ac:spMkLst>
            <pc:docMk/>
            <pc:sldMk cId="3462343523" sldId="291"/>
            <ac:spMk id="2" creationId="{0BC2333D-99E4-3F04-4876-011296BB551A}"/>
          </ac:spMkLst>
        </pc:spChg>
        <pc:spChg chg="mod">
          <ac:chgData name="Andrew Wilcox" userId="9093edd5af70875e" providerId="LiveId" clId="{EE730DC8-AACE-4EAE-B2BA-61C6A5F73101}" dt="2026-05-13T12:36:40.962" v="16804" actId="255"/>
          <ac:spMkLst>
            <pc:docMk/>
            <pc:sldMk cId="3462343523" sldId="291"/>
            <ac:spMk id="3" creationId="{0ECC8F5C-6CB5-AFC3-BCA4-42322412BD74}"/>
          </ac:spMkLst>
        </pc:spChg>
      </pc:sldChg>
      <pc:sldChg chg="modSp add mod ord">
        <pc:chgData name="Andrew Wilcox" userId="9093edd5af70875e" providerId="LiveId" clId="{EE730DC8-AACE-4EAE-B2BA-61C6A5F73101}" dt="2026-05-13T13:32:41.487" v="18504" actId="20577"/>
        <pc:sldMkLst>
          <pc:docMk/>
          <pc:sldMk cId="2168534129" sldId="292"/>
        </pc:sldMkLst>
        <pc:spChg chg="mod">
          <ac:chgData name="Andrew Wilcox" userId="9093edd5af70875e" providerId="LiveId" clId="{EE730DC8-AACE-4EAE-B2BA-61C6A5F73101}" dt="2026-05-12T13:26:50.399" v="11286" actId="20577"/>
          <ac:spMkLst>
            <pc:docMk/>
            <pc:sldMk cId="2168534129" sldId="292"/>
            <ac:spMk id="2" creationId="{05CCEAD4-E636-30E3-1873-4F17119EDF78}"/>
          </ac:spMkLst>
        </pc:spChg>
        <pc:spChg chg="mod">
          <ac:chgData name="Andrew Wilcox" userId="9093edd5af70875e" providerId="LiveId" clId="{EE730DC8-AACE-4EAE-B2BA-61C6A5F73101}" dt="2026-05-13T13:32:41.487" v="18504" actId="20577"/>
          <ac:spMkLst>
            <pc:docMk/>
            <pc:sldMk cId="2168534129" sldId="292"/>
            <ac:spMk id="3" creationId="{B4CBAE7E-4A45-9254-8A9C-445D1F99A11C}"/>
          </ac:spMkLst>
        </pc:spChg>
      </pc:sldChg>
      <pc:sldChg chg="modSp add mod">
        <pc:chgData name="Andrew Wilcox" userId="9093edd5af70875e" providerId="LiveId" clId="{EE730DC8-AACE-4EAE-B2BA-61C6A5F73101}" dt="2026-05-13T12:39:02.093" v="16889" actId="255"/>
        <pc:sldMkLst>
          <pc:docMk/>
          <pc:sldMk cId="1728023457" sldId="293"/>
        </pc:sldMkLst>
        <pc:spChg chg="mod">
          <ac:chgData name="Andrew Wilcox" userId="9093edd5af70875e" providerId="LiveId" clId="{EE730DC8-AACE-4EAE-B2BA-61C6A5F73101}" dt="2026-05-12T13:27:10.001" v="11291" actId="20577"/>
          <ac:spMkLst>
            <pc:docMk/>
            <pc:sldMk cId="1728023457" sldId="293"/>
            <ac:spMk id="2" creationId="{D1050940-8103-9F8E-0740-93AA588F40FA}"/>
          </ac:spMkLst>
        </pc:spChg>
        <pc:spChg chg="mod">
          <ac:chgData name="Andrew Wilcox" userId="9093edd5af70875e" providerId="LiveId" clId="{EE730DC8-AACE-4EAE-B2BA-61C6A5F73101}" dt="2026-05-13T12:39:02.093" v="16889" actId="255"/>
          <ac:spMkLst>
            <pc:docMk/>
            <pc:sldMk cId="1728023457" sldId="293"/>
            <ac:spMk id="3" creationId="{16F265AF-88E9-7988-1097-020EAC211498}"/>
          </ac:spMkLst>
        </pc:spChg>
      </pc:sldChg>
      <pc:sldChg chg="modSp add mod">
        <pc:chgData name="Andrew Wilcox" userId="9093edd5af70875e" providerId="LiveId" clId="{EE730DC8-AACE-4EAE-B2BA-61C6A5F73101}" dt="2026-05-13T12:39:18.654" v="16891" actId="14100"/>
        <pc:sldMkLst>
          <pc:docMk/>
          <pc:sldMk cId="3102724085" sldId="294"/>
        </pc:sldMkLst>
        <pc:spChg chg="mod">
          <ac:chgData name="Andrew Wilcox" userId="9093edd5af70875e" providerId="LiveId" clId="{EE730DC8-AACE-4EAE-B2BA-61C6A5F73101}" dt="2026-05-12T13:27:15.514" v="11292" actId="20577"/>
          <ac:spMkLst>
            <pc:docMk/>
            <pc:sldMk cId="3102724085" sldId="294"/>
            <ac:spMk id="2" creationId="{17A702EC-237E-56B7-25A5-ACE8CF382276}"/>
          </ac:spMkLst>
        </pc:spChg>
        <pc:spChg chg="mod">
          <ac:chgData name="Andrew Wilcox" userId="9093edd5af70875e" providerId="LiveId" clId="{EE730DC8-AACE-4EAE-B2BA-61C6A5F73101}" dt="2026-05-13T12:39:18.654" v="16891" actId="14100"/>
          <ac:spMkLst>
            <pc:docMk/>
            <pc:sldMk cId="3102724085" sldId="294"/>
            <ac:spMk id="3" creationId="{3DAED46F-710D-7B02-8B12-FA17B980E53D}"/>
          </ac:spMkLst>
        </pc:spChg>
      </pc:sldChg>
      <pc:sldChg chg="modSp add mod">
        <pc:chgData name="Andrew Wilcox" userId="9093edd5af70875e" providerId="LiveId" clId="{EE730DC8-AACE-4EAE-B2BA-61C6A5F73101}" dt="2026-05-13T12:47:02.037" v="16969" actId="255"/>
        <pc:sldMkLst>
          <pc:docMk/>
          <pc:sldMk cId="264027737" sldId="295"/>
        </pc:sldMkLst>
        <pc:spChg chg="mod">
          <ac:chgData name="Andrew Wilcox" userId="9093edd5af70875e" providerId="LiveId" clId="{EE730DC8-AACE-4EAE-B2BA-61C6A5F73101}" dt="2026-05-12T13:27:20.585" v="11293" actId="20577"/>
          <ac:spMkLst>
            <pc:docMk/>
            <pc:sldMk cId="264027737" sldId="295"/>
            <ac:spMk id="2" creationId="{08558315-EEBE-0145-8AA4-E6176B54942C}"/>
          </ac:spMkLst>
        </pc:spChg>
        <pc:spChg chg="mod">
          <ac:chgData name="Andrew Wilcox" userId="9093edd5af70875e" providerId="LiveId" clId="{EE730DC8-AACE-4EAE-B2BA-61C6A5F73101}" dt="2026-05-13T12:47:02.037" v="16969" actId="255"/>
          <ac:spMkLst>
            <pc:docMk/>
            <pc:sldMk cId="264027737" sldId="295"/>
            <ac:spMk id="3" creationId="{04E7FECA-A68F-2B98-CD9A-685C02999917}"/>
          </ac:spMkLst>
        </pc:spChg>
      </pc:sldChg>
      <pc:sldChg chg="modSp add mod ord">
        <pc:chgData name="Andrew Wilcox" userId="9093edd5af70875e" providerId="LiveId" clId="{EE730DC8-AACE-4EAE-B2BA-61C6A5F73101}" dt="2026-05-13T12:58:20.764" v="17564" actId="27636"/>
        <pc:sldMkLst>
          <pc:docMk/>
          <pc:sldMk cId="3640985683" sldId="296"/>
        </pc:sldMkLst>
        <pc:spChg chg="mod">
          <ac:chgData name="Andrew Wilcox" userId="9093edd5af70875e" providerId="LiveId" clId="{EE730DC8-AACE-4EAE-B2BA-61C6A5F73101}" dt="2026-05-10T20:15:11.784" v="8538" actId="20577"/>
          <ac:spMkLst>
            <pc:docMk/>
            <pc:sldMk cId="3640985683" sldId="296"/>
            <ac:spMk id="2" creationId="{C9BE0A53-B667-AE66-8FE4-04C04B27F3C4}"/>
          </ac:spMkLst>
        </pc:spChg>
        <pc:spChg chg="mod">
          <ac:chgData name="Andrew Wilcox" userId="9093edd5af70875e" providerId="LiveId" clId="{EE730DC8-AACE-4EAE-B2BA-61C6A5F73101}" dt="2026-05-13T12:58:20.764" v="17564" actId="27636"/>
          <ac:spMkLst>
            <pc:docMk/>
            <pc:sldMk cId="3640985683" sldId="296"/>
            <ac:spMk id="3" creationId="{2E486B97-7FF5-549C-7A0A-593F87A5D3A8}"/>
          </ac:spMkLst>
        </pc:spChg>
      </pc:sldChg>
      <pc:sldChg chg="modSp add mod">
        <pc:chgData name="Andrew Wilcox" userId="9093edd5af70875e" providerId="LiveId" clId="{EE730DC8-AACE-4EAE-B2BA-61C6A5F73101}" dt="2026-05-13T12:58:38.576" v="17567" actId="115"/>
        <pc:sldMkLst>
          <pc:docMk/>
          <pc:sldMk cId="3174839488" sldId="297"/>
        </pc:sldMkLst>
        <pc:spChg chg="mod">
          <ac:chgData name="Andrew Wilcox" userId="9093edd5af70875e" providerId="LiveId" clId="{EE730DC8-AACE-4EAE-B2BA-61C6A5F73101}" dt="2026-05-13T12:58:38.576" v="17567" actId="115"/>
          <ac:spMkLst>
            <pc:docMk/>
            <pc:sldMk cId="3174839488" sldId="297"/>
            <ac:spMk id="3" creationId="{ACC4E586-E831-4B99-8CE7-291E48FA027B}"/>
          </ac:spMkLst>
        </pc:spChg>
      </pc:sldChg>
      <pc:sldChg chg="modSp add mod">
        <pc:chgData name="Andrew Wilcox" userId="9093edd5af70875e" providerId="LiveId" clId="{EE730DC8-AACE-4EAE-B2BA-61C6A5F73101}" dt="2026-05-13T12:58:59.928" v="17576" actId="20577"/>
        <pc:sldMkLst>
          <pc:docMk/>
          <pc:sldMk cId="3120657493" sldId="298"/>
        </pc:sldMkLst>
        <pc:spChg chg="mod">
          <ac:chgData name="Andrew Wilcox" userId="9093edd5af70875e" providerId="LiveId" clId="{EE730DC8-AACE-4EAE-B2BA-61C6A5F73101}" dt="2026-05-13T12:58:59.928" v="17576" actId="20577"/>
          <ac:spMkLst>
            <pc:docMk/>
            <pc:sldMk cId="3120657493" sldId="298"/>
            <ac:spMk id="3" creationId="{EC523E5F-969A-A615-ED65-9452C9DA305B}"/>
          </ac:spMkLst>
        </pc:spChg>
      </pc:sldChg>
      <pc:sldChg chg="modSp add mod">
        <pc:chgData name="Andrew Wilcox" userId="9093edd5af70875e" providerId="LiveId" clId="{EE730DC8-AACE-4EAE-B2BA-61C6A5F73101}" dt="2026-05-13T13:14:18.412" v="18280" actId="20577"/>
        <pc:sldMkLst>
          <pc:docMk/>
          <pc:sldMk cId="214792592" sldId="299"/>
        </pc:sldMkLst>
        <pc:spChg chg="mod">
          <ac:chgData name="Andrew Wilcox" userId="9093edd5af70875e" providerId="LiveId" clId="{EE730DC8-AACE-4EAE-B2BA-61C6A5F73101}" dt="2026-05-13T13:14:18.412" v="18280" actId="20577"/>
          <ac:spMkLst>
            <pc:docMk/>
            <pc:sldMk cId="214792592" sldId="299"/>
            <ac:spMk id="2" creationId="{6694979B-B505-FBD2-F3EB-F0CD7E790528}"/>
          </ac:spMkLst>
        </pc:spChg>
        <pc:spChg chg="mod">
          <ac:chgData name="Andrew Wilcox" userId="9093edd5af70875e" providerId="LiveId" clId="{EE730DC8-AACE-4EAE-B2BA-61C6A5F73101}" dt="2026-05-13T13:02:37.415" v="17736" actId="20577"/>
          <ac:spMkLst>
            <pc:docMk/>
            <pc:sldMk cId="214792592" sldId="299"/>
            <ac:spMk id="3" creationId="{E30087B4-2B3D-57AB-CB33-B03240C8CB5F}"/>
          </ac:spMkLst>
        </pc:spChg>
      </pc:sldChg>
      <pc:sldChg chg="modSp add mod">
        <pc:chgData name="Andrew Wilcox" userId="9093edd5af70875e" providerId="LiveId" clId="{EE730DC8-AACE-4EAE-B2BA-61C6A5F73101}" dt="2026-05-13T12:27:55.427" v="16632" actId="20577"/>
        <pc:sldMkLst>
          <pc:docMk/>
          <pc:sldMk cId="2131036532" sldId="300"/>
        </pc:sldMkLst>
        <pc:spChg chg="mod">
          <ac:chgData name="Andrew Wilcox" userId="9093edd5af70875e" providerId="LiveId" clId="{EE730DC8-AACE-4EAE-B2BA-61C6A5F73101}" dt="2026-05-12T13:27:39.821" v="11309" actId="20577"/>
          <ac:spMkLst>
            <pc:docMk/>
            <pc:sldMk cId="2131036532" sldId="300"/>
            <ac:spMk id="2" creationId="{F9A2D2CA-09C8-B8B4-CD2F-0556ED53E0EF}"/>
          </ac:spMkLst>
        </pc:spChg>
        <pc:spChg chg="mod">
          <ac:chgData name="Andrew Wilcox" userId="9093edd5af70875e" providerId="LiveId" clId="{EE730DC8-AACE-4EAE-B2BA-61C6A5F73101}" dt="2026-05-13T12:27:55.427" v="16632" actId="20577"/>
          <ac:spMkLst>
            <pc:docMk/>
            <pc:sldMk cId="2131036532" sldId="300"/>
            <ac:spMk id="3" creationId="{7E0B99A8-2E42-31A3-07CB-16E77D51EE47}"/>
          </ac:spMkLst>
        </pc:spChg>
      </pc:sldChg>
      <pc:sldChg chg="add del">
        <pc:chgData name="Andrew Wilcox" userId="9093edd5af70875e" providerId="LiveId" clId="{EE730DC8-AACE-4EAE-B2BA-61C6A5F73101}" dt="2026-05-12T13:31:30.537" v="11904" actId="2696"/>
        <pc:sldMkLst>
          <pc:docMk/>
          <pc:sldMk cId="203242036" sldId="301"/>
        </pc:sldMkLst>
      </pc:sldChg>
      <pc:sldChg chg="modSp add del mod ord">
        <pc:chgData name="Andrew Wilcox" userId="9093edd5af70875e" providerId="LiveId" clId="{EE730DC8-AACE-4EAE-B2BA-61C6A5F73101}" dt="2026-05-12T14:07:01.651" v="14913" actId="2696"/>
        <pc:sldMkLst>
          <pc:docMk/>
          <pc:sldMk cId="1011571856" sldId="301"/>
        </pc:sldMkLst>
        <pc:spChg chg="mod">
          <ac:chgData name="Andrew Wilcox" userId="9093edd5af70875e" providerId="LiveId" clId="{EE730DC8-AACE-4EAE-B2BA-61C6A5F73101}" dt="2026-05-12T13:31:52.129" v="11973" actId="27636"/>
          <ac:spMkLst>
            <pc:docMk/>
            <pc:sldMk cId="1011571856" sldId="301"/>
            <ac:spMk id="3" creationId="{3D4C00E8-B316-72BA-B41B-609D4529319D}"/>
          </ac:spMkLst>
        </pc:spChg>
      </pc:sldChg>
      <pc:sldChg chg="modSp add mod ord">
        <pc:chgData name="Andrew Wilcox" userId="9093edd5af70875e" providerId="LiveId" clId="{EE730DC8-AACE-4EAE-B2BA-61C6A5F73101}" dt="2026-05-13T13:13:28.049" v="18278" actId="20577"/>
        <pc:sldMkLst>
          <pc:docMk/>
          <pc:sldMk cId="3020458301" sldId="302"/>
        </pc:sldMkLst>
        <pc:spChg chg="mod">
          <ac:chgData name="Andrew Wilcox" userId="9093edd5af70875e" providerId="LiveId" clId="{EE730DC8-AACE-4EAE-B2BA-61C6A5F73101}" dt="2026-05-13T13:13:17.300" v="18273" actId="255"/>
          <ac:spMkLst>
            <pc:docMk/>
            <pc:sldMk cId="3020458301" sldId="302"/>
            <ac:spMk id="2" creationId="{354AE240-2DF8-B629-7C64-CB26BD44C1AB}"/>
          </ac:spMkLst>
        </pc:spChg>
        <pc:spChg chg="mod">
          <ac:chgData name="Andrew Wilcox" userId="9093edd5af70875e" providerId="LiveId" clId="{EE730DC8-AACE-4EAE-B2BA-61C6A5F73101}" dt="2026-05-13T13:13:28.049" v="18278" actId="20577"/>
          <ac:spMkLst>
            <pc:docMk/>
            <pc:sldMk cId="3020458301" sldId="302"/>
            <ac:spMk id="3" creationId="{DEAF4076-DCD7-D0AD-CC15-6830CB457A58}"/>
          </ac:spMkLst>
        </pc:spChg>
      </pc:sldChg>
      <pc:sldChg chg="modSp add mod">
        <pc:chgData name="Andrew Wilcox" userId="9093edd5af70875e" providerId="LiveId" clId="{EE730DC8-AACE-4EAE-B2BA-61C6A5F73101}" dt="2026-05-13T13:13:53.442" v="18279"/>
        <pc:sldMkLst>
          <pc:docMk/>
          <pc:sldMk cId="1136162258" sldId="303"/>
        </pc:sldMkLst>
        <pc:spChg chg="mod">
          <ac:chgData name="Andrew Wilcox" userId="9093edd5af70875e" providerId="LiveId" clId="{EE730DC8-AACE-4EAE-B2BA-61C6A5F73101}" dt="2026-05-13T13:13:53.442" v="18279"/>
          <ac:spMkLst>
            <pc:docMk/>
            <pc:sldMk cId="1136162258" sldId="303"/>
            <ac:spMk id="3" creationId="{7EB7FD73-2537-9AA7-863A-671AA513DF19}"/>
          </ac:spMkLst>
        </pc:spChg>
      </pc:sldChg>
      <pc:sldChg chg="modSp add mod">
        <pc:chgData name="Andrew Wilcox" userId="9093edd5af70875e" providerId="LiveId" clId="{EE730DC8-AACE-4EAE-B2BA-61C6A5F73101}" dt="2026-05-13T12:50:26.299" v="17080" actId="27636"/>
        <pc:sldMkLst>
          <pc:docMk/>
          <pc:sldMk cId="3086051993" sldId="304"/>
        </pc:sldMkLst>
        <pc:spChg chg="mod">
          <ac:chgData name="Andrew Wilcox" userId="9093edd5af70875e" providerId="LiveId" clId="{EE730DC8-AACE-4EAE-B2BA-61C6A5F73101}" dt="2026-05-13T12:50:26.299" v="17080" actId="27636"/>
          <ac:spMkLst>
            <pc:docMk/>
            <pc:sldMk cId="3086051993" sldId="304"/>
            <ac:spMk id="3" creationId="{57CAEA56-0C69-735C-E04A-43C334AE0BD0}"/>
          </ac:spMkLst>
        </pc:spChg>
      </pc:sldChg>
      <pc:sldChg chg="modSp add mod">
        <pc:chgData name="Andrew Wilcox" userId="9093edd5af70875e" providerId="LiveId" clId="{EE730DC8-AACE-4EAE-B2BA-61C6A5F73101}" dt="2026-05-13T12:51:00.897" v="17084" actId="20577"/>
        <pc:sldMkLst>
          <pc:docMk/>
          <pc:sldMk cId="1235367905" sldId="305"/>
        </pc:sldMkLst>
        <pc:spChg chg="mod">
          <ac:chgData name="Andrew Wilcox" userId="9093edd5af70875e" providerId="LiveId" clId="{EE730DC8-AACE-4EAE-B2BA-61C6A5F73101}" dt="2026-05-13T12:51:00.897" v="17084" actId="20577"/>
          <ac:spMkLst>
            <pc:docMk/>
            <pc:sldMk cId="1235367905" sldId="305"/>
            <ac:spMk id="3" creationId="{0646BA17-6168-D320-AE8B-5BD0883E4F47}"/>
          </ac:spMkLst>
        </pc:spChg>
      </pc:sldChg>
      <pc:sldChg chg="modSp add mod">
        <pc:chgData name="Andrew Wilcox" userId="9093edd5af70875e" providerId="LiveId" clId="{EE730DC8-AACE-4EAE-B2BA-61C6A5F73101}" dt="2026-05-13T13:37:29.871" v="18681" actId="20577"/>
        <pc:sldMkLst>
          <pc:docMk/>
          <pc:sldMk cId="1357322752" sldId="306"/>
        </pc:sldMkLst>
        <pc:spChg chg="mod">
          <ac:chgData name="Andrew Wilcox" userId="9093edd5af70875e" providerId="LiveId" clId="{EE730DC8-AACE-4EAE-B2BA-61C6A5F73101}" dt="2026-05-13T13:37:29.871" v="18681" actId="20577"/>
          <ac:spMkLst>
            <pc:docMk/>
            <pc:sldMk cId="1357322752" sldId="306"/>
            <ac:spMk id="3" creationId="{9409B0A2-10F9-8B6B-5AB6-45BC0ECBADC8}"/>
          </ac:spMkLst>
        </pc:spChg>
      </pc:sldChg>
      <pc:sldChg chg="modSp add mod">
        <pc:chgData name="Andrew Wilcox" userId="9093edd5af70875e" providerId="LiveId" clId="{EE730DC8-AACE-4EAE-B2BA-61C6A5F73101}" dt="2026-05-13T12:52:32.250" v="17112" actId="15"/>
        <pc:sldMkLst>
          <pc:docMk/>
          <pc:sldMk cId="3275410583" sldId="307"/>
        </pc:sldMkLst>
        <pc:spChg chg="mod">
          <ac:chgData name="Andrew Wilcox" userId="9093edd5af70875e" providerId="LiveId" clId="{EE730DC8-AACE-4EAE-B2BA-61C6A5F73101}" dt="2026-05-13T12:52:32.250" v="17112" actId="15"/>
          <ac:spMkLst>
            <pc:docMk/>
            <pc:sldMk cId="3275410583" sldId="307"/>
            <ac:spMk id="3" creationId="{AD3DB152-6B51-C6AC-EE12-444C4A51494E}"/>
          </ac:spMkLst>
        </pc:spChg>
      </pc:sldChg>
      <pc:sldChg chg="modSp add mod">
        <pc:chgData name="Andrew Wilcox" userId="9093edd5af70875e" providerId="LiveId" clId="{EE730DC8-AACE-4EAE-B2BA-61C6A5F73101}" dt="2026-05-13T12:57:34.965" v="17477" actId="20577"/>
        <pc:sldMkLst>
          <pc:docMk/>
          <pc:sldMk cId="3189686712" sldId="308"/>
        </pc:sldMkLst>
        <pc:spChg chg="mod">
          <ac:chgData name="Andrew Wilcox" userId="9093edd5af70875e" providerId="LiveId" clId="{EE730DC8-AACE-4EAE-B2BA-61C6A5F73101}" dt="2026-05-13T12:57:34.965" v="17477" actId="20577"/>
          <ac:spMkLst>
            <pc:docMk/>
            <pc:sldMk cId="3189686712" sldId="308"/>
            <ac:spMk id="3" creationId="{E3558C6D-E749-A30C-5DA3-0EA3B197191F}"/>
          </ac:spMkLst>
        </pc:spChg>
      </pc:sldChg>
      <pc:sldChg chg="new del">
        <pc:chgData name="Andrew Wilcox" userId="9093edd5af70875e" providerId="LiveId" clId="{EE730DC8-AACE-4EAE-B2BA-61C6A5F73101}" dt="2026-05-12T14:09:34.797" v="14962" actId="680"/>
        <pc:sldMkLst>
          <pc:docMk/>
          <pc:sldMk cId="3559124370" sldId="308"/>
        </pc:sldMkLst>
      </pc:sldChg>
      <pc:sldChg chg="modSp add mod modShow">
        <pc:chgData name="Andrew Wilcox" userId="9093edd5af70875e" providerId="LiveId" clId="{EE730DC8-AACE-4EAE-B2BA-61C6A5F73101}" dt="2026-05-13T13:15:11.362" v="18324" actId="113"/>
        <pc:sldMkLst>
          <pc:docMk/>
          <pc:sldMk cId="1664700781" sldId="309"/>
        </pc:sldMkLst>
        <pc:spChg chg="mod">
          <ac:chgData name="Andrew Wilcox" userId="9093edd5af70875e" providerId="LiveId" clId="{EE730DC8-AACE-4EAE-B2BA-61C6A5F73101}" dt="2026-05-13T13:08:29.224" v="17894" actId="20577"/>
          <ac:spMkLst>
            <pc:docMk/>
            <pc:sldMk cId="1664700781" sldId="309"/>
            <ac:spMk id="2" creationId="{739FDC6E-4C95-7CDF-4350-6B0A14C9F9D0}"/>
          </ac:spMkLst>
        </pc:spChg>
        <pc:spChg chg="mod">
          <ac:chgData name="Andrew Wilcox" userId="9093edd5af70875e" providerId="LiveId" clId="{EE730DC8-AACE-4EAE-B2BA-61C6A5F73101}" dt="2026-05-13T13:15:11.362" v="18324" actId="113"/>
          <ac:spMkLst>
            <pc:docMk/>
            <pc:sldMk cId="1664700781" sldId="309"/>
            <ac:spMk id="3" creationId="{CC35EF5B-E50F-0A25-3719-0BD5047CD9CC}"/>
          </ac:spMkLst>
        </pc:spChg>
      </pc:sldChg>
      <pc:sldChg chg="modSp add mod">
        <pc:chgData name="Andrew Wilcox" userId="9093edd5af70875e" providerId="LiveId" clId="{EE730DC8-AACE-4EAE-B2BA-61C6A5F73101}" dt="2026-05-13T13:25:09.775" v="18349" actId="14100"/>
        <pc:sldMkLst>
          <pc:docMk/>
          <pc:sldMk cId="3994569034" sldId="310"/>
        </pc:sldMkLst>
        <pc:spChg chg="mod">
          <ac:chgData name="Andrew Wilcox" userId="9093edd5af70875e" providerId="LiveId" clId="{EE730DC8-AACE-4EAE-B2BA-61C6A5F73101}" dt="2026-05-13T13:25:09.775" v="18349" actId="14100"/>
          <ac:spMkLst>
            <pc:docMk/>
            <pc:sldMk cId="3994569034" sldId="310"/>
            <ac:spMk id="3" creationId="{D78A532D-218A-69CE-04AE-3F8F32DCD5AA}"/>
          </ac:spMkLst>
        </pc:spChg>
      </pc:sldChg>
      <pc:sldChg chg="addSp delSp modSp add mod ord">
        <pc:chgData name="Andrew Wilcox" userId="9093edd5af70875e" providerId="LiveId" clId="{EE730DC8-AACE-4EAE-B2BA-61C6A5F73101}" dt="2026-05-12T14:25:08.784" v="15960" actId="20577"/>
        <pc:sldMkLst>
          <pc:docMk/>
          <pc:sldMk cId="2920515658" sldId="311"/>
        </pc:sldMkLst>
        <pc:spChg chg="mod">
          <ac:chgData name="Andrew Wilcox" userId="9093edd5af70875e" providerId="LiveId" clId="{EE730DC8-AACE-4EAE-B2BA-61C6A5F73101}" dt="2026-05-12T14:25:08.784" v="15960" actId="20577"/>
          <ac:spMkLst>
            <pc:docMk/>
            <pc:sldMk cId="2920515658" sldId="311"/>
            <ac:spMk id="2" creationId="{AC54E2E4-27A8-B11B-7962-E4E322599572}"/>
          </ac:spMkLst>
        </pc:spChg>
        <pc:spChg chg="del">
          <ac:chgData name="Andrew Wilcox" userId="9093edd5af70875e" providerId="LiveId" clId="{EE730DC8-AACE-4EAE-B2BA-61C6A5F73101}" dt="2026-05-12T14:24:45.435" v="15915" actId="478"/>
          <ac:spMkLst>
            <pc:docMk/>
            <pc:sldMk cId="2920515658" sldId="311"/>
            <ac:spMk id="3" creationId="{DA34C2B0-8C37-6D02-4441-C711285AF40F}"/>
          </ac:spMkLst>
        </pc:spChg>
        <pc:spChg chg="add del mod">
          <ac:chgData name="Andrew Wilcox" userId="9093edd5af70875e" providerId="LiveId" clId="{EE730DC8-AACE-4EAE-B2BA-61C6A5F73101}" dt="2026-05-12T14:24:51.634" v="15916" actId="478"/>
          <ac:spMkLst>
            <pc:docMk/>
            <pc:sldMk cId="2920515658" sldId="311"/>
            <ac:spMk id="6" creationId="{0CA77EBE-9D69-9882-5C0A-5A93AE9670CE}"/>
          </ac:spMkLst>
        </pc:spChg>
      </pc:sldChg>
      <pc:sldChg chg="modSp add mod ord">
        <pc:chgData name="Andrew Wilcox" userId="9093edd5af70875e" providerId="LiveId" clId="{EE730DC8-AACE-4EAE-B2BA-61C6A5F73101}" dt="2026-05-12T14:25:35.011" v="16044" actId="27636"/>
        <pc:sldMkLst>
          <pc:docMk/>
          <pc:sldMk cId="4099984343" sldId="312"/>
        </pc:sldMkLst>
        <pc:spChg chg="mod">
          <ac:chgData name="Andrew Wilcox" userId="9093edd5af70875e" providerId="LiveId" clId="{EE730DC8-AACE-4EAE-B2BA-61C6A5F73101}" dt="2026-05-12T14:25:35.011" v="16044" actId="27636"/>
          <ac:spMkLst>
            <pc:docMk/>
            <pc:sldMk cId="4099984343" sldId="312"/>
            <ac:spMk id="2" creationId="{03D4211C-3D62-C109-C8D7-2D6866D5D8BC}"/>
          </ac:spMkLst>
        </pc:spChg>
      </pc:sldChg>
      <pc:sldChg chg="modSp add mod ord">
        <pc:chgData name="Andrew Wilcox" userId="9093edd5af70875e" providerId="LiveId" clId="{EE730DC8-AACE-4EAE-B2BA-61C6A5F73101}" dt="2026-05-12T14:25:56.964" v="16069" actId="20577"/>
        <pc:sldMkLst>
          <pc:docMk/>
          <pc:sldMk cId="1987587227" sldId="313"/>
        </pc:sldMkLst>
        <pc:spChg chg="mod">
          <ac:chgData name="Andrew Wilcox" userId="9093edd5af70875e" providerId="LiveId" clId="{EE730DC8-AACE-4EAE-B2BA-61C6A5F73101}" dt="2026-05-12T14:25:56.964" v="16069" actId="20577"/>
          <ac:spMkLst>
            <pc:docMk/>
            <pc:sldMk cId="1987587227" sldId="313"/>
            <ac:spMk id="2" creationId="{0FD16CC3-CB19-67C4-BF30-94DAC054C4B9}"/>
          </ac:spMkLst>
        </pc:spChg>
      </pc:sldChg>
      <pc:sldChg chg="modSp add mod ord">
        <pc:chgData name="Andrew Wilcox" userId="9093edd5af70875e" providerId="LiveId" clId="{EE730DC8-AACE-4EAE-B2BA-61C6A5F73101}" dt="2026-05-12T14:26:25.880" v="16120" actId="20577"/>
        <pc:sldMkLst>
          <pc:docMk/>
          <pc:sldMk cId="3045722895" sldId="314"/>
        </pc:sldMkLst>
        <pc:spChg chg="mod">
          <ac:chgData name="Andrew Wilcox" userId="9093edd5af70875e" providerId="LiveId" clId="{EE730DC8-AACE-4EAE-B2BA-61C6A5F73101}" dt="2026-05-12T14:26:25.880" v="16120" actId="20577"/>
          <ac:spMkLst>
            <pc:docMk/>
            <pc:sldMk cId="3045722895" sldId="314"/>
            <ac:spMk id="2" creationId="{E3B2638A-CFB8-043E-3970-2F7E4C65F4B9}"/>
          </ac:spMkLst>
        </pc:spChg>
      </pc:sldChg>
      <pc:sldChg chg="modSp add mod ord">
        <pc:chgData name="Andrew Wilcox" userId="9093edd5af70875e" providerId="LiveId" clId="{EE730DC8-AACE-4EAE-B2BA-61C6A5F73101}" dt="2026-05-12T14:26:47.648" v="16143" actId="20577"/>
        <pc:sldMkLst>
          <pc:docMk/>
          <pc:sldMk cId="413126367" sldId="315"/>
        </pc:sldMkLst>
        <pc:spChg chg="mod">
          <ac:chgData name="Andrew Wilcox" userId="9093edd5af70875e" providerId="LiveId" clId="{EE730DC8-AACE-4EAE-B2BA-61C6A5F73101}" dt="2026-05-12T14:26:47.648" v="16143" actId="20577"/>
          <ac:spMkLst>
            <pc:docMk/>
            <pc:sldMk cId="413126367" sldId="315"/>
            <ac:spMk id="2" creationId="{4B447C45-4A04-DF90-570C-B05522F4B787}"/>
          </ac:spMkLst>
        </pc:spChg>
      </pc:sldChg>
      <pc:sldChg chg="modSp add mod ord">
        <pc:chgData name="Andrew Wilcox" userId="9093edd5af70875e" providerId="LiveId" clId="{EE730DC8-AACE-4EAE-B2BA-61C6A5F73101}" dt="2026-05-12T14:27:07.817" v="16167" actId="20577"/>
        <pc:sldMkLst>
          <pc:docMk/>
          <pc:sldMk cId="2147448266" sldId="316"/>
        </pc:sldMkLst>
        <pc:spChg chg="mod">
          <ac:chgData name="Andrew Wilcox" userId="9093edd5af70875e" providerId="LiveId" clId="{EE730DC8-AACE-4EAE-B2BA-61C6A5F73101}" dt="2026-05-12T14:27:07.817" v="16167" actId="20577"/>
          <ac:spMkLst>
            <pc:docMk/>
            <pc:sldMk cId="2147448266" sldId="316"/>
            <ac:spMk id="2" creationId="{FD922613-4339-E6D8-EBCC-72C5C64341FA}"/>
          </ac:spMkLst>
        </pc:spChg>
      </pc:sldChg>
      <pc:sldChg chg="modSp add mod modShow">
        <pc:chgData name="Andrew Wilcox" userId="9093edd5af70875e" providerId="LiveId" clId="{EE730DC8-AACE-4EAE-B2BA-61C6A5F73101}" dt="2026-05-13T13:49:53.528" v="19666" actId="20577"/>
        <pc:sldMkLst>
          <pc:docMk/>
          <pc:sldMk cId="2161219973" sldId="317"/>
        </pc:sldMkLst>
        <pc:spChg chg="mod">
          <ac:chgData name="Andrew Wilcox" userId="9093edd5af70875e" providerId="LiveId" clId="{EE730DC8-AACE-4EAE-B2BA-61C6A5F73101}" dt="2026-05-13T13:08:56.126" v="17928"/>
          <ac:spMkLst>
            <pc:docMk/>
            <pc:sldMk cId="2161219973" sldId="317"/>
            <ac:spMk id="2" creationId="{E0E33992-5A62-97C5-FDF4-809EEB3D4364}"/>
          </ac:spMkLst>
        </pc:spChg>
        <pc:spChg chg="mod">
          <ac:chgData name="Andrew Wilcox" userId="9093edd5af70875e" providerId="LiveId" clId="{EE730DC8-AACE-4EAE-B2BA-61C6A5F73101}" dt="2026-05-13T13:49:53.528" v="19666" actId="20577"/>
          <ac:spMkLst>
            <pc:docMk/>
            <pc:sldMk cId="2161219973" sldId="317"/>
            <ac:spMk id="3" creationId="{46A96565-7DA4-A01B-6090-3B7415C7A4F9}"/>
          </ac:spMkLst>
        </pc:spChg>
      </pc:sldChg>
      <pc:sldChg chg="modSp add mod">
        <pc:chgData name="Andrew Wilcox" userId="9093edd5af70875e" providerId="LiveId" clId="{EE730DC8-AACE-4EAE-B2BA-61C6A5F73101}" dt="2026-05-13T13:12:02.318" v="18212" actId="11"/>
        <pc:sldMkLst>
          <pc:docMk/>
          <pc:sldMk cId="479371597" sldId="318"/>
        </pc:sldMkLst>
        <pc:spChg chg="mod">
          <ac:chgData name="Andrew Wilcox" userId="9093edd5af70875e" providerId="LiveId" clId="{EE730DC8-AACE-4EAE-B2BA-61C6A5F73101}" dt="2026-05-13T13:12:02.318" v="18212" actId="11"/>
          <ac:spMkLst>
            <pc:docMk/>
            <pc:sldMk cId="479371597" sldId="318"/>
            <ac:spMk id="3" creationId="{4B7FAF19-9042-15BE-FBD5-EAA4987F6294}"/>
          </ac:spMkLst>
        </pc:spChg>
      </pc:sldChg>
      <pc:sldChg chg="modSp add mod">
        <pc:chgData name="Andrew Wilcox" userId="9093edd5af70875e" providerId="LiveId" clId="{EE730DC8-AACE-4EAE-B2BA-61C6A5F73101}" dt="2026-05-13T13:47:19.042" v="19608" actId="20577"/>
        <pc:sldMkLst>
          <pc:docMk/>
          <pc:sldMk cId="2959271292" sldId="319"/>
        </pc:sldMkLst>
        <pc:spChg chg="mod">
          <ac:chgData name="Andrew Wilcox" userId="9093edd5af70875e" providerId="LiveId" clId="{EE730DC8-AACE-4EAE-B2BA-61C6A5F73101}" dt="2026-05-13T13:47:19.042" v="19608" actId="20577"/>
          <ac:spMkLst>
            <pc:docMk/>
            <pc:sldMk cId="2959271292" sldId="319"/>
            <ac:spMk id="3" creationId="{446FDFB9-7264-8F74-932C-66805551E556}"/>
          </ac:spMkLst>
        </pc:spChg>
      </pc:sldChg>
      <pc:sldChg chg="modSp add mod">
        <pc:chgData name="Andrew Wilcox" userId="9093edd5af70875e" providerId="LiveId" clId="{EE730DC8-AACE-4EAE-B2BA-61C6A5F73101}" dt="2026-05-13T13:45:13.744" v="19442" actId="20577"/>
        <pc:sldMkLst>
          <pc:docMk/>
          <pc:sldMk cId="434336659" sldId="320"/>
        </pc:sldMkLst>
        <pc:spChg chg="mod">
          <ac:chgData name="Andrew Wilcox" userId="9093edd5af70875e" providerId="LiveId" clId="{EE730DC8-AACE-4EAE-B2BA-61C6A5F73101}" dt="2026-05-13T13:45:13.744" v="19442" actId="20577"/>
          <ac:spMkLst>
            <pc:docMk/>
            <pc:sldMk cId="434336659" sldId="320"/>
            <ac:spMk id="3" creationId="{3C3C67C4-8A9D-9909-691D-0D4FFF87E77E}"/>
          </ac:spMkLst>
        </pc:spChg>
      </pc:sldChg>
      <pc:sldMasterChg chg="setBg modSldLayout">
        <pc:chgData name="Andrew Wilcox" userId="9093edd5af70875e" providerId="LiveId" clId="{EE730DC8-AACE-4EAE-B2BA-61C6A5F73101}" dt="2026-05-10T20:38:37.821" v="10247"/>
        <pc:sldMasterMkLst>
          <pc:docMk/>
          <pc:sldMasterMk cId="2927549796" sldId="2147483660"/>
        </pc:sldMasterMkLst>
        <pc:sldLayoutChg chg="setBg">
          <pc:chgData name="Andrew Wilcox" userId="9093edd5af70875e" providerId="LiveId" clId="{EE730DC8-AACE-4EAE-B2BA-61C6A5F73101}" dt="2026-05-10T20:38:37.821" v="10247"/>
          <pc:sldLayoutMkLst>
            <pc:docMk/>
            <pc:sldMasterMk cId="2927549796" sldId="2147483660"/>
            <pc:sldLayoutMk cId="1550262313" sldId="2147483661"/>
          </pc:sldLayoutMkLst>
        </pc:sldLayoutChg>
        <pc:sldLayoutChg chg="setBg">
          <pc:chgData name="Andrew Wilcox" userId="9093edd5af70875e" providerId="LiveId" clId="{EE730DC8-AACE-4EAE-B2BA-61C6A5F73101}" dt="2026-05-10T20:38:37.821" v="10247"/>
          <pc:sldLayoutMkLst>
            <pc:docMk/>
            <pc:sldMasterMk cId="2927549796" sldId="2147483660"/>
            <pc:sldLayoutMk cId="1286884842" sldId="2147483662"/>
          </pc:sldLayoutMkLst>
        </pc:sldLayoutChg>
        <pc:sldLayoutChg chg="setBg">
          <pc:chgData name="Andrew Wilcox" userId="9093edd5af70875e" providerId="LiveId" clId="{EE730DC8-AACE-4EAE-B2BA-61C6A5F73101}" dt="2026-05-10T20:38:37.821" v="10247"/>
          <pc:sldLayoutMkLst>
            <pc:docMk/>
            <pc:sldMasterMk cId="2927549796" sldId="2147483660"/>
            <pc:sldLayoutMk cId="3552965410" sldId="2147483663"/>
          </pc:sldLayoutMkLst>
        </pc:sldLayoutChg>
        <pc:sldLayoutChg chg="setBg">
          <pc:chgData name="Andrew Wilcox" userId="9093edd5af70875e" providerId="LiveId" clId="{EE730DC8-AACE-4EAE-B2BA-61C6A5F73101}" dt="2026-05-10T20:38:37.821" v="10247"/>
          <pc:sldLayoutMkLst>
            <pc:docMk/>
            <pc:sldMasterMk cId="2927549796" sldId="2147483660"/>
            <pc:sldLayoutMk cId="2063095876" sldId="2147483664"/>
          </pc:sldLayoutMkLst>
        </pc:sldLayoutChg>
        <pc:sldLayoutChg chg="setBg">
          <pc:chgData name="Andrew Wilcox" userId="9093edd5af70875e" providerId="LiveId" clId="{EE730DC8-AACE-4EAE-B2BA-61C6A5F73101}" dt="2026-05-10T20:38:37.821" v="10247"/>
          <pc:sldLayoutMkLst>
            <pc:docMk/>
            <pc:sldMasterMk cId="2927549796" sldId="2147483660"/>
            <pc:sldLayoutMk cId="2410584379" sldId="2147483665"/>
          </pc:sldLayoutMkLst>
        </pc:sldLayoutChg>
        <pc:sldLayoutChg chg="setBg">
          <pc:chgData name="Andrew Wilcox" userId="9093edd5af70875e" providerId="LiveId" clId="{EE730DC8-AACE-4EAE-B2BA-61C6A5F73101}" dt="2026-05-10T20:38:37.821" v="10247"/>
          <pc:sldLayoutMkLst>
            <pc:docMk/>
            <pc:sldMasterMk cId="2927549796" sldId="2147483660"/>
            <pc:sldLayoutMk cId="3925923307" sldId="2147483666"/>
          </pc:sldLayoutMkLst>
        </pc:sldLayoutChg>
        <pc:sldLayoutChg chg="setBg">
          <pc:chgData name="Andrew Wilcox" userId="9093edd5af70875e" providerId="LiveId" clId="{EE730DC8-AACE-4EAE-B2BA-61C6A5F73101}" dt="2026-05-10T20:38:37.821" v="10247"/>
          <pc:sldLayoutMkLst>
            <pc:docMk/>
            <pc:sldMasterMk cId="2927549796" sldId="2147483660"/>
            <pc:sldLayoutMk cId="2837485314" sldId="2147483667"/>
          </pc:sldLayoutMkLst>
        </pc:sldLayoutChg>
        <pc:sldLayoutChg chg="setBg">
          <pc:chgData name="Andrew Wilcox" userId="9093edd5af70875e" providerId="LiveId" clId="{EE730DC8-AACE-4EAE-B2BA-61C6A5F73101}" dt="2026-05-10T20:38:37.821" v="10247"/>
          <pc:sldLayoutMkLst>
            <pc:docMk/>
            <pc:sldMasterMk cId="2927549796" sldId="2147483660"/>
            <pc:sldLayoutMk cId="336928646" sldId="2147483668"/>
          </pc:sldLayoutMkLst>
        </pc:sldLayoutChg>
        <pc:sldLayoutChg chg="setBg">
          <pc:chgData name="Andrew Wilcox" userId="9093edd5af70875e" providerId="LiveId" clId="{EE730DC8-AACE-4EAE-B2BA-61C6A5F73101}" dt="2026-05-10T20:38:37.821" v="10247"/>
          <pc:sldLayoutMkLst>
            <pc:docMk/>
            <pc:sldMasterMk cId="2927549796" sldId="2147483660"/>
            <pc:sldLayoutMk cId="3722845343" sldId="2147483669"/>
          </pc:sldLayoutMkLst>
        </pc:sldLayoutChg>
        <pc:sldLayoutChg chg="setBg">
          <pc:chgData name="Andrew Wilcox" userId="9093edd5af70875e" providerId="LiveId" clId="{EE730DC8-AACE-4EAE-B2BA-61C6A5F73101}" dt="2026-05-10T20:38:37.821" v="10247"/>
          <pc:sldLayoutMkLst>
            <pc:docMk/>
            <pc:sldMasterMk cId="2927549796" sldId="2147483660"/>
            <pc:sldLayoutMk cId="20161638" sldId="2147483670"/>
          </pc:sldLayoutMkLst>
        </pc:sldLayoutChg>
        <pc:sldLayoutChg chg="setBg">
          <pc:chgData name="Andrew Wilcox" userId="9093edd5af70875e" providerId="LiveId" clId="{EE730DC8-AACE-4EAE-B2BA-61C6A5F73101}" dt="2026-05-10T20:38:37.821" v="10247"/>
          <pc:sldLayoutMkLst>
            <pc:docMk/>
            <pc:sldMasterMk cId="2927549796" sldId="2147483660"/>
            <pc:sldLayoutMk cId="3407900754" sldId="2147483671"/>
          </pc:sldLayoutMkLst>
        </pc:sldLayoutChg>
        <pc:sldLayoutChg chg="setBg">
          <pc:chgData name="Andrew Wilcox" userId="9093edd5af70875e" providerId="LiveId" clId="{EE730DC8-AACE-4EAE-B2BA-61C6A5F73101}" dt="2026-05-10T20:38:37.821" v="10247"/>
          <pc:sldLayoutMkLst>
            <pc:docMk/>
            <pc:sldMasterMk cId="2927549796" sldId="2147483660"/>
            <pc:sldLayoutMk cId="2867259192" sldId="2147483672"/>
          </pc:sldLayoutMkLst>
        </pc:sldLayoutChg>
        <pc:sldLayoutChg chg="setBg">
          <pc:chgData name="Andrew Wilcox" userId="9093edd5af70875e" providerId="LiveId" clId="{EE730DC8-AACE-4EAE-B2BA-61C6A5F73101}" dt="2026-05-10T20:38:37.821" v="10247"/>
          <pc:sldLayoutMkLst>
            <pc:docMk/>
            <pc:sldMasterMk cId="2927549796" sldId="2147483660"/>
            <pc:sldLayoutMk cId="3901100663" sldId="2147483673"/>
          </pc:sldLayoutMkLst>
        </pc:sldLayoutChg>
        <pc:sldLayoutChg chg="setBg">
          <pc:chgData name="Andrew Wilcox" userId="9093edd5af70875e" providerId="LiveId" clId="{EE730DC8-AACE-4EAE-B2BA-61C6A5F73101}" dt="2026-05-10T20:38:37.821" v="10247"/>
          <pc:sldLayoutMkLst>
            <pc:docMk/>
            <pc:sldMasterMk cId="2927549796" sldId="2147483660"/>
            <pc:sldLayoutMk cId="4096915389" sldId="2147483674"/>
          </pc:sldLayoutMkLst>
        </pc:sldLayoutChg>
        <pc:sldLayoutChg chg="setBg">
          <pc:chgData name="Andrew Wilcox" userId="9093edd5af70875e" providerId="LiveId" clId="{EE730DC8-AACE-4EAE-B2BA-61C6A5F73101}" dt="2026-05-10T20:38:37.821" v="10247"/>
          <pc:sldLayoutMkLst>
            <pc:docMk/>
            <pc:sldMasterMk cId="2927549796" sldId="2147483660"/>
            <pc:sldLayoutMk cId="4245259885" sldId="2147483675"/>
          </pc:sldLayoutMkLst>
        </pc:sldLayoutChg>
        <pc:sldLayoutChg chg="setBg">
          <pc:chgData name="Andrew Wilcox" userId="9093edd5af70875e" providerId="LiveId" clId="{EE730DC8-AACE-4EAE-B2BA-61C6A5F73101}" dt="2026-05-10T20:38:37.821" v="10247"/>
          <pc:sldLayoutMkLst>
            <pc:docMk/>
            <pc:sldMasterMk cId="2927549796" sldId="2147483660"/>
            <pc:sldLayoutMk cId="107404984" sldId="2147483676"/>
          </pc:sldLayoutMkLst>
        </pc:sldLayoutChg>
        <pc:sldLayoutChg chg="setBg">
          <pc:chgData name="Andrew Wilcox" userId="9093edd5af70875e" providerId="LiveId" clId="{EE730DC8-AACE-4EAE-B2BA-61C6A5F73101}" dt="2026-05-10T20:38:37.821" v="10247"/>
          <pc:sldLayoutMkLst>
            <pc:docMk/>
            <pc:sldMasterMk cId="2927549796" sldId="2147483660"/>
            <pc:sldLayoutMk cId="1009928511" sldId="2147483677"/>
          </pc:sldLayoutMkLst>
        </pc:sldLayoutChg>
        <pc:sldLayoutChg chg="setBg">
          <pc:chgData name="Andrew Wilcox" userId="9093edd5af70875e" providerId="LiveId" clId="{EE730DC8-AACE-4EAE-B2BA-61C6A5F73101}" dt="2026-05-10T20:38:37.821" v="10247"/>
          <pc:sldLayoutMkLst>
            <pc:docMk/>
            <pc:sldMasterMk cId="2927549796" sldId="2147483660"/>
            <pc:sldLayoutMk cId="1617732132" sldId="2147483678"/>
          </pc:sldLayoutMkLst>
        </pc:sldLayoutChg>
        <pc:sldLayoutChg chg="setBg">
          <pc:chgData name="Andrew Wilcox" userId="9093edd5af70875e" providerId="LiveId" clId="{EE730DC8-AACE-4EAE-B2BA-61C6A5F73101}" dt="2026-05-10T20:38:37.821" v="10247"/>
          <pc:sldLayoutMkLst>
            <pc:docMk/>
            <pc:sldMasterMk cId="2927549796" sldId="2147483660"/>
            <pc:sldLayoutMk cId="3089787181" sldId="2147483679"/>
          </pc:sldLayoutMkLst>
        </pc:sldLayoutChg>
        <pc:sldLayoutChg chg="setBg">
          <pc:chgData name="Andrew Wilcox" userId="9093edd5af70875e" providerId="LiveId" clId="{EE730DC8-AACE-4EAE-B2BA-61C6A5F73101}" dt="2026-05-10T20:38:37.821" v="10247"/>
          <pc:sldLayoutMkLst>
            <pc:docMk/>
            <pc:sldMasterMk cId="2927549796" sldId="2147483660"/>
            <pc:sldLayoutMk cId="903196451" sldId="2147483680"/>
          </pc:sldLayoutMkLst>
        </pc:sldLayoutChg>
        <pc:sldLayoutChg chg="setBg">
          <pc:chgData name="Andrew Wilcox" userId="9093edd5af70875e" providerId="LiveId" clId="{EE730DC8-AACE-4EAE-B2BA-61C6A5F73101}" dt="2026-05-10T20:38:37.821" v="10247"/>
          <pc:sldLayoutMkLst>
            <pc:docMk/>
            <pc:sldMasterMk cId="2927549796" sldId="2147483660"/>
            <pc:sldLayoutMk cId="4004641832" sldId="2147483681"/>
          </pc:sldLayoutMkLst>
        </pc:sldLayoutChg>
        <pc:sldLayoutChg chg="setBg">
          <pc:chgData name="Andrew Wilcox" userId="9093edd5af70875e" providerId="LiveId" clId="{EE730DC8-AACE-4EAE-B2BA-61C6A5F73101}" dt="2026-05-10T20:38:37.821" v="10247"/>
          <pc:sldLayoutMkLst>
            <pc:docMk/>
            <pc:sldMasterMk cId="2927549796" sldId="2147483660"/>
            <pc:sldLayoutMk cId="147053643" sldId="2147483682"/>
          </pc:sldLayoutMkLst>
        </pc:sldLayoutChg>
        <pc:sldLayoutChg chg="setBg">
          <pc:chgData name="Andrew Wilcox" userId="9093edd5af70875e" providerId="LiveId" clId="{EE730DC8-AACE-4EAE-B2BA-61C6A5F73101}" dt="2026-05-10T20:38:37.821" v="10247"/>
          <pc:sldLayoutMkLst>
            <pc:docMk/>
            <pc:sldMasterMk cId="2927549796" sldId="2147483660"/>
            <pc:sldLayoutMk cId="571888310" sldId="2147483683"/>
          </pc:sldLayoutMkLst>
        </pc:sldLayoutChg>
        <pc:sldLayoutChg chg="setBg">
          <pc:chgData name="Andrew Wilcox" userId="9093edd5af70875e" providerId="LiveId" clId="{EE730DC8-AACE-4EAE-B2BA-61C6A5F73101}" dt="2026-05-10T20:38:37.821" v="10247"/>
          <pc:sldLayoutMkLst>
            <pc:docMk/>
            <pc:sldMasterMk cId="2927549796" sldId="2147483660"/>
            <pc:sldLayoutMk cId="3401632808" sldId="2147483684"/>
          </pc:sldLayoutMkLst>
        </pc:sldLayoutChg>
        <pc:sldLayoutChg chg="setBg">
          <pc:chgData name="Andrew Wilcox" userId="9093edd5af70875e" providerId="LiveId" clId="{EE730DC8-AACE-4EAE-B2BA-61C6A5F73101}" dt="2026-05-10T20:38:37.821" v="10247"/>
          <pc:sldLayoutMkLst>
            <pc:docMk/>
            <pc:sldMasterMk cId="2927549796" sldId="2147483660"/>
            <pc:sldLayoutMk cId="2836192941" sldId="2147483685"/>
          </pc:sldLayoutMkLst>
        </pc:sldLayoutChg>
        <pc:sldLayoutChg chg="setBg">
          <pc:chgData name="Andrew Wilcox" userId="9093edd5af70875e" providerId="LiveId" clId="{EE730DC8-AACE-4EAE-B2BA-61C6A5F73101}" dt="2026-05-10T20:38:37.821" v="10247"/>
          <pc:sldLayoutMkLst>
            <pc:docMk/>
            <pc:sldMasterMk cId="2927549796" sldId="2147483660"/>
            <pc:sldLayoutMk cId="1326836440" sldId="2147483686"/>
          </pc:sldLayoutMkLst>
        </pc:sldLayoutChg>
        <pc:sldLayoutChg chg="setBg">
          <pc:chgData name="Andrew Wilcox" userId="9093edd5af70875e" providerId="LiveId" clId="{EE730DC8-AACE-4EAE-B2BA-61C6A5F73101}" dt="2026-05-10T20:38:37.821" v="10247"/>
          <pc:sldLayoutMkLst>
            <pc:docMk/>
            <pc:sldMasterMk cId="2927549796" sldId="2147483660"/>
            <pc:sldLayoutMk cId="3366257819" sldId="2147483687"/>
          </pc:sldLayoutMkLst>
        </pc:sldLayoutChg>
        <pc:sldLayoutChg chg="setBg">
          <pc:chgData name="Andrew Wilcox" userId="9093edd5af70875e" providerId="LiveId" clId="{EE730DC8-AACE-4EAE-B2BA-61C6A5F73101}" dt="2026-05-10T20:38:37.821" v="10247"/>
          <pc:sldLayoutMkLst>
            <pc:docMk/>
            <pc:sldMasterMk cId="2927549796" sldId="2147483660"/>
            <pc:sldLayoutMk cId="2943836228" sldId="2147483688"/>
          </pc:sldLayoutMkLst>
        </pc:sldLayoutChg>
        <pc:sldLayoutChg chg="setBg">
          <pc:chgData name="Andrew Wilcox" userId="9093edd5af70875e" providerId="LiveId" clId="{EE730DC8-AACE-4EAE-B2BA-61C6A5F73101}" dt="2026-05-10T20:38:37.821" v="10247"/>
          <pc:sldLayoutMkLst>
            <pc:docMk/>
            <pc:sldMasterMk cId="2927549796" sldId="2147483660"/>
            <pc:sldLayoutMk cId="791536208" sldId="2147483689"/>
          </pc:sldLayoutMkLst>
        </pc:sldLayoutChg>
        <pc:sldLayoutChg chg="setBg">
          <pc:chgData name="Andrew Wilcox" userId="9093edd5af70875e" providerId="LiveId" clId="{EE730DC8-AACE-4EAE-B2BA-61C6A5F73101}" dt="2026-05-10T20:38:37.821" v="10247"/>
          <pc:sldLayoutMkLst>
            <pc:docMk/>
            <pc:sldMasterMk cId="2927549796" sldId="2147483660"/>
            <pc:sldLayoutMk cId="2452197291" sldId="2147483690"/>
          </pc:sldLayoutMkLst>
        </pc:sldLayoutChg>
        <pc:sldLayoutChg chg="setBg">
          <pc:chgData name="Andrew Wilcox" userId="9093edd5af70875e" providerId="LiveId" clId="{EE730DC8-AACE-4EAE-B2BA-61C6A5F73101}" dt="2026-05-10T20:38:37.821" v="10247"/>
          <pc:sldLayoutMkLst>
            <pc:docMk/>
            <pc:sldMasterMk cId="2927549796" sldId="2147483660"/>
            <pc:sldLayoutMk cId="1069599922" sldId="2147483691"/>
          </pc:sldLayoutMkLst>
        </pc:sldLayoutChg>
        <pc:sldLayoutChg chg="setBg">
          <pc:chgData name="Andrew Wilcox" userId="9093edd5af70875e" providerId="LiveId" clId="{EE730DC8-AACE-4EAE-B2BA-61C6A5F73101}" dt="2026-05-10T20:38:37.821" v="10247"/>
          <pc:sldLayoutMkLst>
            <pc:docMk/>
            <pc:sldMasterMk cId="2927549796" sldId="2147483660"/>
            <pc:sldLayoutMk cId="448856026" sldId="2147483692"/>
          </pc:sldLayoutMkLst>
        </pc:sldLayoutChg>
        <pc:sldLayoutChg chg="setBg">
          <pc:chgData name="Andrew Wilcox" userId="9093edd5af70875e" providerId="LiveId" clId="{EE730DC8-AACE-4EAE-B2BA-61C6A5F73101}" dt="2026-05-10T20:38:37.821" v="10247"/>
          <pc:sldLayoutMkLst>
            <pc:docMk/>
            <pc:sldMasterMk cId="2927549796" sldId="2147483660"/>
            <pc:sldLayoutMk cId="1572427942" sldId="2147483693"/>
          </pc:sldLayoutMkLst>
        </pc:sldLayoutChg>
        <pc:sldLayoutChg chg="setBg">
          <pc:chgData name="Andrew Wilcox" userId="9093edd5af70875e" providerId="LiveId" clId="{EE730DC8-AACE-4EAE-B2BA-61C6A5F73101}" dt="2026-05-10T20:38:37.821" v="10247"/>
          <pc:sldLayoutMkLst>
            <pc:docMk/>
            <pc:sldMasterMk cId="2927549796" sldId="2147483660"/>
            <pc:sldLayoutMk cId="81004680" sldId="2147483694"/>
          </pc:sldLayoutMkLst>
        </pc:sldLayoutChg>
        <pc:sldLayoutChg chg="setBg">
          <pc:chgData name="Andrew Wilcox" userId="9093edd5af70875e" providerId="LiveId" clId="{EE730DC8-AACE-4EAE-B2BA-61C6A5F73101}" dt="2026-05-10T20:38:37.821" v="10247"/>
          <pc:sldLayoutMkLst>
            <pc:docMk/>
            <pc:sldMasterMk cId="2927549796" sldId="2147483660"/>
            <pc:sldLayoutMk cId="313418395" sldId="2147483695"/>
          </pc:sldLayoutMkLst>
        </pc:sldLayoutChg>
        <pc:sldLayoutChg chg="setBg">
          <pc:chgData name="Andrew Wilcox" userId="9093edd5af70875e" providerId="LiveId" clId="{EE730DC8-AACE-4EAE-B2BA-61C6A5F73101}" dt="2026-05-10T20:38:37.821" v="10247"/>
          <pc:sldLayoutMkLst>
            <pc:docMk/>
            <pc:sldMasterMk cId="2927549796" sldId="2147483660"/>
            <pc:sldLayoutMk cId="2898276271" sldId="2147483696"/>
          </pc:sldLayoutMkLst>
        </pc:sldLayoutChg>
        <pc:sldLayoutChg chg="setBg">
          <pc:chgData name="Andrew Wilcox" userId="9093edd5af70875e" providerId="LiveId" clId="{EE730DC8-AACE-4EAE-B2BA-61C6A5F73101}" dt="2026-05-10T20:38:37.821" v="10247"/>
          <pc:sldLayoutMkLst>
            <pc:docMk/>
            <pc:sldMasterMk cId="2927549796" sldId="2147483660"/>
            <pc:sldLayoutMk cId="3353683735" sldId="2147483697"/>
          </pc:sldLayoutMkLst>
        </pc:sldLayoutChg>
        <pc:sldLayoutChg chg="setBg">
          <pc:chgData name="Andrew Wilcox" userId="9093edd5af70875e" providerId="LiveId" clId="{EE730DC8-AACE-4EAE-B2BA-61C6A5F73101}" dt="2026-05-10T20:38:37.821" v="10247"/>
          <pc:sldLayoutMkLst>
            <pc:docMk/>
            <pc:sldMasterMk cId="2927549796" sldId="2147483660"/>
            <pc:sldLayoutMk cId="1725074830" sldId="2147483698"/>
          </pc:sldLayoutMkLst>
        </pc:sldLayoutChg>
        <pc:sldLayoutChg chg="setBg">
          <pc:chgData name="Andrew Wilcox" userId="9093edd5af70875e" providerId="LiveId" clId="{EE730DC8-AACE-4EAE-B2BA-61C6A5F73101}" dt="2026-05-10T20:38:37.821" v="10247"/>
          <pc:sldLayoutMkLst>
            <pc:docMk/>
            <pc:sldMasterMk cId="2927549796" sldId="2147483660"/>
            <pc:sldLayoutMk cId="613636136" sldId="2147483699"/>
          </pc:sldLayoutMkLst>
        </pc:sldLayoutChg>
        <pc:sldLayoutChg chg="setBg">
          <pc:chgData name="Andrew Wilcox" userId="9093edd5af70875e" providerId="LiveId" clId="{EE730DC8-AACE-4EAE-B2BA-61C6A5F73101}" dt="2026-05-10T20:38:37.821" v="10247"/>
          <pc:sldLayoutMkLst>
            <pc:docMk/>
            <pc:sldMasterMk cId="2927549796" sldId="2147483660"/>
            <pc:sldLayoutMk cId="836275447" sldId="2147483700"/>
          </pc:sldLayoutMkLst>
        </pc:sldLayoutChg>
        <pc:sldLayoutChg chg="setBg">
          <pc:chgData name="Andrew Wilcox" userId="9093edd5af70875e" providerId="LiveId" clId="{EE730DC8-AACE-4EAE-B2BA-61C6A5F73101}" dt="2026-05-10T20:38:37.821" v="10247"/>
          <pc:sldLayoutMkLst>
            <pc:docMk/>
            <pc:sldMasterMk cId="2927549796" sldId="2147483660"/>
            <pc:sldLayoutMk cId="4133961182" sldId="2147483701"/>
          </pc:sldLayoutMkLst>
        </pc:sldLayoutChg>
        <pc:sldLayoutChg chg="setBg">
          <pc:chgData name="Andrew Wilcox" userId="9093edd5af70875e" providerId="LiveId" clId="{EE730DC8-AACE-4EAE-B2BA-61C6A5F73101}" dt="2026-05-10T20:38:37.821" v="10247"/>
          <pc:sldLayoutMkLst>
            <pc:docMk/>
            <pc:sldMasterMk cId="2927549796" sldId="2147483660"/>
            <pc:sldLayoutMk cId="2788750906" sldId="2147483702"/>
          </pc:sldLayoutMkLst>
        </pc:sldLayoutChg>
        <pc:sldLayoutChg chg="setBg">
          <pc:chgData name="Andrew Wilcox" userId="9093edd5af70875e" providerId="LiveId" clId="{EE730DC8-AACE-4EAE-B2BA-61C6A5F73101}" dt="2026-05-10T20:38:37.821" v="10247"/>
          <pc:sldLayoutMkLst>
            <pc:docMk/>
            <pc:sldMasterMk cId="2927549796" sldId="2147483660"/>
            <pc:sldLayoutMk cId="1835700386" sldId="2147483703"/>
          </pc:sldLayoutMkLst>
        </pc:sldLayoutChg>
        <pc:sldLayoutChg chg="setBg">
          <pc:chgData name="Andrew Wilcox" userId="9093edd5af70875e" providerId="LiveId" clId="{EE730DC8-AACE-4EAE-B2BA-61C6A5F73101}" dt="2026-05-10T20:38:37.821" v="10247"/>
          <pc:sldLayoutMkLst>
            <pc:docMk/>
            <pc:sldMasterMk cId="2927549796" sldId="2147483660"/>
            <pc:sldLayoutMk cId="1488045215" sldId="2147483704"/>
          </pc:sldLayoutMkLst>
        </pc:sldLayoutChg>
        <pc:sldLayoutChg chg="setBg">
          <pc:chgData name="Andrew Wilcox" userId="9093edd5af70875e" providerId="LiveId" clId="{EE730DC8-AACE-4EAE-B2BA-61C6A5F73101}" dt="2026-05-10T20:38:37.821" v="10247"/>
          <pc:sldLayoutMkLst>
            <pc:docMk/>
            <pc:sldMasterMk cId="2927549796" sldId="2147483660"/>
            <pc:sldLayoutMk cId="3466126609" sldId="2147483705"/>
          </pc:sldLayoutMkLst>
        </pc:sldLayoutChg>
        <pc:sldLayoutChg chg="setBg">
          <pc:chgData name="Andrew Wilcox" userId="9093edd5af70875e" providerId="LiveId" clId="{EE730DC8-AACE-4EAE-B2BA-61C6A5F73101}" dt="2026-05-10T20:38:37.821" v="10247"/>
          <pc:sldLayoutMkLst>
            <pc:docMk/>
            <pc:sldMasterMk cId="2927549796" sldId="2147483660"/>
            <pc:sldLayoutMk cId="3567614030" sldId="2147483706"/>
          </pc:sldLayoutMkLst>
        </pc:sldLayoutChg>
        <pc:sldLayoutChg chg="setBg">
          <pc:chgData name="Andrew Wilcox" userId="9093edd5af70875e" providerId="LiveId" clId="{EE730DC8-AACE-4EAE-B2BA-61C6A5F73101}" dt="2026-05-10T20:38:37.821" v="10247"/>
          <pc:sldLayoutMkLst>
            <pc:docMk/>
            <pc:sldMasterMk cId="2927549796" sldId="2147483660"/>
            <pc:sldLayoutMk cId="3999341959" sldId="2147483707"/>
          </pc:sldLayoutMkLst>
        </pc:sldLayoutChg>
        <pc:sldLayoutChg chg="setBg">
          <pc:chgData name="Andrew Wilcox" userId="9093edd5af70875e" providerId="LiveId" clId="{EE730DC8-AACE-4EAE-B2BA-61C6A5F73101}" dt="2026-05-10T20:38:37.821" v="10247"/>
          <pc:sldLayoutMkLst>
            <pc:docMk/>
            <pc:sldMasterMk cId="2927549796" sldId="2147483660"/>
            <pc:sldLayoutMk cId="2428878627" sldId="2147483708"/>
          </pc:sldLayoutMkLst>
        </pc:sldLayoutChg>
        <pc:sldLayoutChg chg="setBg">
          <pc:chgData name="Andrew Wilcox" userId="9093edd5af70875e" providerId="LiveId" clId="{EE730DC8-AACE-4EAE-B2BA-61C6A5F73101}" dt="2026-05-10T20:38:37.821" v="10247"/>
          <pc:sldLayoutMkLst>
            <pc:docMk/>
            <pc:sldMasterMk cId="2927549796" sldId="2147483660"/>
            <pc:sldLayoutMk cId="202183027" sldId="2147483709"/>
          </pc:sldLayoutMkLst>
        </pc:sldLayoutChg>
        <pc:sldLayoutChg chg="setBg">
          <pc:chgData name="Andrew Wilcox" userId="9093edd5af70875e" providerId="LiveId" clId="{EE730DC8-AACE-4EAE-B2BA-61C6A5F73101}" dt="2026-05-10T20:38:37.821" v="10247"/>
          <pc:sldLayoutMkLst>
            <pc:docMk/>
            <pc:sldMasterMk cId="2927549796" sldId="2147483660"/>
            <pc:sldLayoutMk cId="1141124032" sldId="2147483710"/>
          </pc:sldLayoutMkLst>
        </pc:sldLayoutChg>
        <pc:sldLayoutChg chg="setBg">
          <pc:chgData name="Andrew Wilcox" userId="9093edd5af70875e" providerId="LiveId" clId="{EE730DC8-AACE-4EAE-B2BA-61C6A5F73101}" dt="2026-05-10T20:38:37.821" v="10247"/>
          <pc:sldLayoutMkLst>
            <pc:docMk/>
            <pc:sldMasterMk cId="2927549796" sldId="2147483660"/>
            <pc:sldLayoutMk cId="1115976862" sldId="2147483711"/>
          </pc:sldLayoutMkLst>
        </pc:sldLayoutChg>
        <pc:sldLayoutChg chg="setBg">
          <pc:chgData name="Andrew Wilcox" userId="9093edd5af70875e" providerId="LiveId" clId="{EE730DC8-AACE-4EAE-B2BA-61C6A5F73101}" dt="2026-05-10T20:38:37.821" v="10247"/>
          <pc:sldLayoutMkLst>
            <pc:docMk/>
            <pc:sldMasterMk cId="2927549796" sldId="2147483660"/>
            <pc:sldLayoutMk cId="1399546738" sldId="2147483712"/>
          </pc:sldLayoutMkLst>
        </pc:sldLayoutChg>
        <pc:sldLayoutChg chg="setBg">
          <pc:chgData name="Andrew Wilcox" userId="9093edd5af70875e" providerId="LiveId" clId="{EE730DC8-AACE-4EAE-B2BA-61C6A5F73101}" dt="2026-05-10T20:38:37.821" v="10247"/>
          <pc:sldLayoutMkLst>
            <pc:docMk/>
            <pc:sldMasterMk cId="2927549796" sldId="2147483660"/>
            <pc:sldLayoutMk cId="3545936321" sldId="2147483713"/>
          </pc:sldLayoutMkLst>
        </pc:sldLayoutChg>
        <pc:sldLayoutChg chg="setBg">
          <pc:chgData name="Andrew Wilcox" userId="9093edd5af70875e" providerId="LiveId" clId="{EE730DC8-AACE-4EAE-B2BA-61C6A5F73101}" dt="2026-05-10T20:38:37.821" v="10247"/>
          <pc:sldLayoutMkLst>
            <pc:docMk/>
            <pc:sldMasterMk cId="2927549796" sldId="2147483660"/>
            <pc:sldLayoutMk cId="1254500750" sldId="2147483714"/>
          </pc:sldLayoutMkLst>
        </pc:sldLayoutChg>
        <pc:sldLayoutChg chg="setBg">
          <pc:chgData name="Andrew Wilcox" userId="9093edd5af70875e" providerId="LiveId" clId="{EE730DC8-AACE-4EAE-B2BA-61C6A5F73101}" dt="2026-05-10T20:38:37.821" v="10247"/>
          <pc:sldLayoutMkLst>
            <pc:docMk/>
            <pc:sldMasterMk cId="2927549796" sldId="2147483660"/>
            <pc:sldLayoutMk cId="929562185" sldId="2147483715"/>
          </pc:sldLayoutMkLst>
        </pc:sldLayoutChg>
        <pc:sldLayoutChg chg="setBg">
          <pc:chgData name="Andrew Wilcox" userId="9093edd5af70875e" providerId="LiveId" clId="{EE730DC8-AACE-4EAE-B2BA-61C6A5F73101}" dt="2026-05-10T20:38:37.821" v="10247"/>
          <pc:sldLayoutMkLst>
            <pc:docMk/>
            <pc:sldMasterMk cId="2927549796" sldId="2147483660"/>
            <pc:sldLayoutMk cId="2079466047" sldId="2147483716"/>
          </pc:sldLayoutMkLst>
        </pc:sldLayoutChg>
        <pc:sldLayoutChg chg="setBg">
          <pc:chgData name="Andrew Wilcox" userId="9093edd5af70875e" providerId="LiveId" clId="{EE730DC8-AACE-4EAE-B2BA-61C6A5F73101}" dt="2026-05-10T20:38:37.821" v="10247"/>
          <pc:sldLayoutMkLst>
            <pc:docMk/>
            <pc:sldMasterMk cId="2927549796" sldId="2147483660"/>
            <pc:sldLayoutMk cId="2528580936" sldId="2147483717"/>
          </pc:sldLayoutMkLst>
        </pc:sldLayoutChg>
        <pc:sldLayoutChg chg="setBg">
          <pc:chgData name="Andrew Wilcox" userId="9093edd5af70875e" providerId="LiveId" clId="{EE730DC8-AACE-4EAE-B2BA-61C6A5F73101}" dt="2026-05-10T20:38:37.821" v="10247"/>
          <pc:sldLayoutMkLst>
            <pc:docMk/>
            <pc:sldMasterMk cId="2927549796" sldId="2147483660"/>
            <pc:sldLayoutMk cId="1897729212" sldId="2147483718"/>
          </pc:sldLayoutMkLst>
        </pc:sldLayoutChg>
        <pc:sldLayoutChg chg="setBg">
          <pc:chgData name="Andrew Wilcox" userId="9093edd5af70875e" providerId="LiveId" clId="{EE730DC8-AACE-4EAE-B2BA-61C6A5F73101}" dt="2026-05-10T20:38:37.821" v="10247"/>
          <pc:sldLayoutMkLst>
            <pc:docMk/>
            <pc:sldMasterMk cId="2927549796" sldId="2147483660"/>
            <pc:sldLayoutMk cId="2051186411" sldId="2147483719"/>
          </pc:sldLayoutMkLst>
        </pc:sldLayoutChg>
        <pc:sldLayoutChg chg="setBg">
          <pc:chgData name="Andrew Wilcox" userId="9093edd5af70875e" providerId="LiveId" clId="{EE730DC8-AACE-4EAE-B2BA-61C6A5F73101}" dt="2026-05-10T20:38:37.821" v="10247"/>
          <pc:sldLayoutMkLst>
            <pc:docMk/>
            <pc:sldMasterMk cId="2927549796" sldId="2147483660"/>
            <pc:sldLayoutMk cId="3663827306" sldId="2147483720"/>
          </pc:sldLayoutMkLst>
        </pc:sldLayoutChg>
        <pc:sldLayoutChg chg="setBg">
          <pc:chgData name="Andrew Wilcox" userId="9093edd5af70875e" providerId="LiveId" clId="{EE730DC8-AACE-4EAE-B2BA-61C6A5F73101}" dt="2026-05-10T20:38:37.821" v="10247"/>
          <pc:sldLayoutMkLst>
            <pc:docMk/>
            <pc:sldMasterMk cId="2927549796" sldId="2147483660"/>
            <pc:sldLayoutMk cId="4123477449" sldId="2147483721"/>
          </pc:sldLayoutMkLst>
        </pc:sldLayoutChg>
        <pc:sldLayoutChg chg="setBg">
          <pc:chgData name="Andrew Wilcox" userId="9093edd5af70875e" providerId="LiveId" clId="{EE730DC8-AACE-4EAE-B2BA-61C6A5F73101}" dt="2026-05-10T20:38:37.821" v="10247"/>
          <pc:sldLayoutMkLst>
            <pc:docMk/>
            <pc:sldMasterMk cId="2927549796" sldId="2147483660"/>
            <pc:sldLayoutMk cId="1057012879" sldId="2147483722"/>
          </pc:sldLayoutMkLst>
        </pc:sldLayoutChg>
        <pc:sldLayoutChg chg="setBg">
          <pc:chgData name="Andrew Wilcox" userId="9093edd5af70875e" providerId="LiveId" clId="{EE730DC8-AACE-4EAE-B2BA-61C6A5F73101}" dt="2026-05-10T20:38:37.821" v="10247"/>
          <pc:sldLayoutMkLst>
            <pc:docMk/>
            <pc:sldMasterMk cId="2927549796" sldId="2147483660"/>
            <pc:sldLayoutMk cId="2748088028" sldId="214748372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18B28C-D3AE-4074-B74C-C015E8E5D428}" type="datetimeFigureOut">
              <a:rPr lang="en-CA" smtClean="0"/>
              <a:t>2026-05-13</a:t>
            </a:fld>
            <a:endParaRPr lang="en-C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4F9016-2798-4DFC-8028-8280271FA013}" type="slidenum">
              <a:rPr lang="en-CA" smtClean="0"/>
              <a:t>‹#›</a:t>
            </a:fld>
            <a:endParaRPr lang="en-CA" dirty="0"/>
          </a:p>
        </p:txBody>
      </p:sp>
    </p:spTree>
    <p:extLst>
      <p:ext uri="{BB962C8B-B14F-4D97-AF65-F5344CB8AC3E}">
        <p14:creationId xmlns:p14="http://schemas.microsoft.com/office/powerpoint/2010/main" val="2940063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1E2FA06-E5C3-D198-C671-6904474CEDDF}"/>
              </a:ext>
            </a:extLst>
          </p:cNvPr>
          <p:cNvSpPr/>
          <p:nvPr/>
        </p:nvSpPr>
        <p:spPr>
          <a:xfrm>
            <a:off x="0" y="0"/>
            <a:ext cx="12192000" cy="6858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37" name="Freeform: Shape 36">
            <a:extLst>
              <a:ext uri="{FF2B5EF4-FFF2-40B4-BE49-F238E27FC236}">
                <a16:creationId xmlns:a16="http://schemas.microsoft.com/office/drawing/2014/main" id="{CF023FE7-CB68-3594-7BD8-CC9A00255EA6}"/>
              </a:ext>
            </a:extLst>
          </p:cNvPr>
          <p:cNvSpPr/>
          <p:nvPr/>
        </p:nvSpPr>
        <p:spPr>
          <a:xfrm rot="16200000">
            <a:off x="7081211" y="1747209"/>
            <a:ext cx="6857999" cy="3363581"/>
          </a:xfrm>
          <a:custGeom>
            <a:avLst/>
            <a:gdLst>
              <a:gd name="connsiteX0" fmla="*/ 6857999 w 6857999"/>
              <a:gd name="connsiteY0" fmla="*/ 123826 h 3363581"/>
              <a:gd name="connsiteX1" fmla="*/ 6857999 w 6857999"/>
              <a:gd name="connsiteY1" fmla="*/ 3363581 h 3363581"/>
              <a:gd name="connsiteX2" fmla="*/ 0 w 6857999"/>
              <a:gd name="connsiteY2" fmla="*/ 3363580 h 3363581"/>
              <a:gd name="connsiteX3" fmla="*/ 0 w 6857999"/>
              <a:gd name="connsiteY3" fmla="*/ 393588 h 3363581"/>
              <a:gd name="connsiteX4" fmla="*/ 23185 w 6857999"/>
              <a:gd name="connsiteY4" fmla="*/ 395032 h 3363581"/>
              <a:gd name="connsiteX5" fmla="*/ 998435 w 6857999"/>
              <a:gd name="connsiteY5" fmla="*/ 32794 h 3363581"/>
              <a:gd name="connsiteX6" fmla="*/ 1917762 w 6857999"/>
              <a:gd name="connsiteY6" fmla="*/ 395033 h 3363581"/>
              <a:gd name="connsiteX7" fmla="*/ 2868155 w 6857999"/>
              <a:gd name="connsiteY7" fmla="*/ 110307 h 3363581"/>
              <a:gd name="connsiteX8" fmla="*/ 3812338 w 6857999"/>
              <a:gd name="connsiteY8" fmla="*/ 395033 h 3363581"/>
              <a:gd name="connsiteX9" fmla="*/ 4753412 w 6857999"/>
              <a:gd name="connsiteY9" fmla="*/ 0 h 3363581"/>
              <a:gd name="connsiteX10" fmla="*/ 5712709 w 6857999"/>
              <a:gd name="connsiteY10" fmla="*/ 395033 h 3363581"/>
              <a:gd name="connsiteX11" fmla="*/ 6672424 w 6857999"/>
              <a:gd name="connsiteY11" fmla="*/ 98381 h 3363581"/>
              <a:gd name="connsiteX12" fmla="*/ 6849948 w 6857999"/>
              <a:gd name="connsiteY12" fmla="*/ 121630 h 336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7999" h="3363581">
                <a:moveTo>
                  <a:pt x="6857999" y="123826"/>
                </a:moveTo>
                <a:lnTo>
                  <a:pt x="6857999" y="3363581"/>
                </a:lnTo>
                <a:lnTo>
                  <a:pt x="0" y="3363580"/>
                </a:lnTo>
                <a:lnTo>
                  <a:pt x="0" y="393588"/>
                </a:lnTo>
                <a:lnTo>
                  <a:pt x="23185" y="395032"/>
                </a:lnTo>
                <a:cubicBezTo>
                  <a:pt x="496825" y="395032"/>
                  <a:pt x="524786" y="32794"/>
                  <a:pt x="998435" y="32794"/>
                </a:cubicBezTo>
                <a:cubicBezTo>
                  <a:pt x="1472074" y="32794"/>
                  <a:pt x="1606142" y="382113"/>
                  <a:pt x="1917762" y="395033"/>
                </a:cubicBezTo>
                <a:cubicBezTo>
                  <a:pt x="2229382" y="407952"/>
                  <a:pt x="2394508" y="110307"/>
                  <a:pt x="2868155" y="110307"/>
                </a:cubicBezTo>
                <a:cubicBezTo>
                  <a:pt x="3341795" y="110307"/>
                  <a:pt x="3498128" y="413417"/>
                  <a:pt x="3812338" y="395033"/>
                </a:cubicBezTo>
                <a:cubicBezTo>
                  <a:pt x="4126547" y="376649"/>
                  <a:pt x="4279764" y="2"/>
                  <a:pt x="4753412" y="0"/>
                </a:cubicBezTo>
                <a:cubicBezTo>
                  <a:pt x="5070140" y="0"/>
                  <a:pt x="5392874" y="378636"/>
                  <a:pt x="5712709" y="395033"/>
                </a:cubicBezTo>
                <a:cubicBezTo>
                  <a:pt x="6032544" y="411429"/>
                  <a:pt x="6198776" y="98381"/>
                  <a:pt x="6672424" y="98381"/>
                </a:cubicBezTo>
                <a:cubicBezTo>
                  <a:pt x="6738107" y="101458"/>
                  <a:pt x="6796840" y="109656"/>
                  <a:pt x="6849948" y="121630"/>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0" name="Group 9">
            <a:extLst>
              <a:ext uri="{FF2B5EF4-FFF2-40B4-BE49-F238E27FC236}">
                <a16:creationId xmlns:a16="http://schemas.microsoft.com/office/drawing/2014/main" id="{9202F837-F353-1001-95F9-2AF03EA5942C}"/>
              </a:ext>
            </a:extLst>
          </p:cNvPr>
          <p:cNvGrpSpPr/>
          <p:nvPr/>
        </p:nvGrpSpPr>
        <p:grpSpPr>
          <a:xfrm>
            <a:off x="6838856" y="456164"/>
            <a:ext cx="3152835" cy="2985662"/>
            <a:chOff x="6763229" y="687542"/>
            <a:chExt cx="3015956" cy="2856041"/>
          </a:xfrm>
        </p:grpSpPr>
        <p:sp>
          <p:nvSpPr>
            <p:cNvPr id="11" name="Star: 7 Points 2">
              <a:extLst>
                <a:ext uri="{FF2B5EF4-FFF2-40B4-BE49-F238E27FC236}">
                  <a16:creationId xmlns:a16="http://schemas.microsoft.com/office/drawing/2014/main" id="{64A1948A-5F32-5AC9-3F12-8DA52EC059F4}"/>
                </a:ext>
              </a:extLst>
            </p:cNvPr>
            <p:cNvSpPr/>
            <p:nvPr/>
          </p:nvSpPr>
          <p:spPr>
            <a:xfrm rot="21296686">
              <a:off x="6763229" y="687542"/>
              <a:ext cx="3015956" cy="2856041"/>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943 h 4842336"/>
                <a:gd name="connsiteX1" fmla="*/ 1612943 w 5102527"/>
                <a:gd name="connsiteY1" fmla="*/ 2131971 h 4842336"/>
                <a:gd name="connsiteX2" fmla="*/ 485508 w 5102527"/>
                <a:gd name="connsiteY2" fmla="*/ 934102 h 4842336"/>
                <a:gd name="connsiteX3" fmla="*/ 2253602 w 5102527"/>
                <a:gd name="connsiteY3" fmla="*/ 1457423 h 4842336"/>
                <a:gd name="connsiteX4" fmla="*/ 2767495 w 5102527"/>
                <a:gd name="connsiteY4" fmla="*/ 376 h 4842336"/>
                <a:gd name="connsiteX5" fmla="*/ 3180842 w 5102527"/>
                <a:gd name="connsiteY5" fmla="*/ 1613777 h 4842336"/>
                <a:gd name="connsiteX6" fmla="*/ 4697919 w 5102527"/>
                <a:gd name="connsiteY6" fmla="*/ 711600 h 4842336"/>
                <a:gd name="connsiteX7" fmla="*/ 4272827 w 5102527"/>
                <a:gd name="connsiteY7" fmla="*/ 1481367 h 4842336"/>
                <a:gd name="connsiteX8" fmla="*/ 3922734 w 5102527"/>
                <a:gd name="connsiteY8" fmla="*/ 2013361 h 4842336"/>
                <a:gd name="connsiteX9" fmla="*/ 5102436 w 5102527"/>
                <a:gd name="connsiteY9" fmla="*/ 2339765 h 4842336"/>
                <a:gd name="connsiteX10" fmla="*/ 3863686 w 5102527"/>
                <a:gd name="connsiteY10" fmla="*/ 2812017 h 4842336"/>
                <a:gd name="connsiteX11" fmla="*/ 4828315 w 5102527"/>
                <a:gd name="connsiteY11" fmla="*/ 3987808 h 4842336"/>
                <a:gd name="connsiteX12" fmla="*/ 3349202 w 5102527"/>
                <a:gd name="connsiteY12" fmla="*/ 3472928 h 4842336"/>
                <a:gd name="connsiteX13" fmla="*/ 3184115 w 5102527"/>
                <a:gd name="connsiteY13" fmla="*/ 4840888 h 4842336"/>
                <a:gd name="connsiteX14" fmla="*/ 2421953 w 5102527"/>
                <a:gd name="connsiteY14" fmla="*/ 3718549 h 4842336"/>
                <a:gd name="connsiteX15" fmla="*/ 1092966 w 5102527"/>
                <a:gd name="connsiteY15" fmla="*/ 4437432 h 4842336"/>
                <a:gd name="connsiteX16" fmla="*/ 1577328 w 5102527"/>
                <a:gd name="connsiteY16" fmla="*/ 2982171 h 4842336"/>
                <a:gd name="connsiteX17" fmla="*/ 1 w 5102527"/>
                <a:gd name="connsiteY17" fmla="*/ 2871943 h 4842336"/>
                <a:gd name="connsiteX0" fmla="*/ 1 w 5102527"/>
                <a:gd name="connsiteY0" fmla="*/ 2871943 h 4842336"/>
                <a:gd name="connsiteX1" fmla="*/ 1612943 w 5102527"/>
                <a:gd name="connsiteY1" fmla="*/ 2131971 h 4842336"/>
                <a:gd name="connsiteX2" fmla="*/ 485508 w 5102527"/>
                <a:gd name="connsiteY2" fmla="*/ 934102 h 4842336"/>
                <a:gd name="connsiteX3" fmla="*/ 2253602 w 5102527"/>
                <a:gd name="connsiteY3" fmla="*/ 1457423 h 4842336"/>
                <a:gd name="connsiteX4" fmla="*/ 2767495 w 5102527"/>
                <a:gd name="connsiteY4" fmla="*/ 376 h 4842336"/>
                <a:gd name="connsiteX5" fmla="*/ 3180842 w 5102527"/>
                <a:gd name="connsiteY5" fmla="*/ 1613777 h 4842336"/>
                <a:gd name="connsiteX6" fmla="*/ 4697919 w 5102527"/>
                <a:gd name="connsiteY6" fmla="*/ 711600 h 4842336"/>
                <a:gd name="connsiteX7" fmla="*/ 4272827 w 5102527"/>
                <a:gd name="connsiteY7" fmla="*/ 1481367 h 4842336"/>
                <a:gd name="connsiteX8" fmla="*/ 3922734 w 5102527"/>
                <a:gd name="connsiteY8" fmla="*/ 2013361 h 4842336"/>
                <a:gd name="connsiteX9" fmla="*/ 5102436 w 5102527"/>
                <a:gd name="connsiteY9" fmla="*/ 2339765 h 4842336"/>
                <a:gd name="connsiteX10" fmla="*/ 3863686 w 5102527"/>
                <a:gd name="connsiteY10" fmla="*/ 2812017 h 4842336"/>
                <a:gd name="connsiteX11" fmla="*/ 4828315 w 5102527"/>
                <a:gd name="connsiteY11" fmla="*/ 3987808 h 4842336"/>
                <a:gd name="connsiteX12" fmla="*/ 3349202 w 5102527"/>
                <a:gd name="connsiteY12" fmla="*/ 3472928 h 4842336"/>
                <a:gd name="connsiteX13" fmla="*/ 3184115 w 5102527"/>
                <a:gd name="connsiteY13" fmla="*/ 4840888 h 4842336"/>
                <a:gd name="connsiteX14" fmla="*/ 2421953 w 5102527"/>
                <a:gd name="connsiteY14" fmla="*/ 3718549 h 4842336"/>
                <a:gd name="connsiteX15" fmla="*/ 1092966 w 5102527"/>
                <a:gd name="connsiteY15" fmla="*/ 4437432 h 4842336"/>
                <a:gd name="connsiteX16" fmla="*/ 1577328 w 5102527"/>
                <a:gd name="connsiteY16" fmla="*/ 2982171 h 4842336"/>
                <a:gd name="connsiteX17" fmla="*/ 1 w 5102527"/>
                <a:gd name="connsiteY17" fmla="*/ 2871943 h 4842336"/>
                <a:gd name="connsiteX0" fmla="*/ 1 w 5102527"/>
                <a:gd name="connsiteY0" fmla="*/ 2871943 h 4842336"/>
                <a:gd name="connsiteX1" fmla="*/ 1612943 w 5102527"/>
                <a:gd name="connsiteY1" fmla="*/ 2131971 h 4842336"/>
                <a:gd name="connsiteX2" fmla="*/ 485508 w 5102527"/>
                <a:gd name="connsiteY2" fmla="*/ 934102 h 4842336"/>
                <a:gd name="connsiteX3" fmla="*/ 2253602 w 5102527"/>
                <a:gd name="connsiteY3" fmla="*/ 1457423 h 4842336"/>
                <a:gd name="connsiteX4" fmla="*/ 2767495 w 5102527"/>
                <a:gd name="connsiteY4" fmla="*/ 376 h 4842336"/>
                <a:gd name="connsiteX5" fmla="*/ 3180842 w 5102527"/>
                <a:gd name="connsiteY5" fmla="*/ 1613777 h 4842336"/>
                <a:gd name="connsiteX6" fmla="*/ 4697919 w 5102527"/>
                <a:gd name="connsiteY6" fmla="*/ 711600 h 4842336"/>
                <a:gd name="connsiteX7" fmla="*/ 4272827 w 5102527"/>
                <a:gd name="connsiteY7" fmla="*/ 1481367 h 4842336"/>
                <a:gd name="connsiteX8" fmla="*/ 3922734 w 5102527"/>
                <a:gd name="connsiteY8" fmla="*/ 2013361 h 4842336"/>
                <a:gd name="connsiteX9" fmla="*/ 5102436 w 5102527"/>
                <a:gd name="connsiteY9" fmla="*/ 2339765 h 4842336"/>
                <a:gd name="connsiteX10" fmla="*/ 3863686 w 5102527"/>
                <a:gd name="connsiteY10" fmla="*/ 2812017 h 4842336"/>
                <a:gd name="connsiteX11" fmla="*/ 4828315 w 5102527"/>
                <a:gd name="connsiteY11" fmla="*/ 3987808 h 4842336"/>
                <a:gd name="connsiteX12" fmla="*/ 3349202 w 5102527"/>
                <a:gd name="connsiteY12" fmla="*/ 3472928 h 4842336"/>
                <a:gd name="connsiteX13" fmla="*/ 3184115 w 5102527"/>
                <a:gd name="connsiteY13" fmla="*/ 4840888 h 4842336"/>
                <a:gd name="connsiteX14" fmla="*/ 2421953 w 5102527"/>
                <a:gd name="connsiteY14" fmla="*/ 3718549 h 4842336"/>
                <a:gd name="connsiteX15" fmla="*/ 1092966 w 5102527"/>
                <a:gd name="connsiteY15" fmla="*/ 4437432 h 4842336"/>
                <a:gd name="connsiteX16" fmla="*/ 1577328 w 5102527"/>
                <a:gd name="connsiteY16" fmla="*/ 2982171 h 4842336"/>
                <a:gd name="connsiteX17" fmla="*/ 1 w 5102527"/>
                <a:gd name="connsiteY17" fmla="*/ 2871943 h 4842336"/>
                <a:gd name="connsiteX0" fmla="*/ 10941 w 5113467"/>
                <a:gd name="connsiteY0" fmla="*/ 2871943 h 4842336"/>
                <a:gd name="connsiteX1" fmla="*/ 1623883 w 5113467"/>
                <a:gd name="connsiteY1" fmla="*/ 2131971 h 4842336"/>
                <a:gd name="connsiteX2" fmla="*/ 496448 w 5113467"/>
                <a:gd name="connsiteY2" fmla="*/ 934102 h 4842336"/>
                <a:gd name="connsiteX3" fmla="*/ 2264542 w 5113467"/>
                <a:gd name="connsiteY3" fmla="*/ 1457423 h 4842336"/>
                <a:gd name="connsiteX4" fmla="*/ 2778435 w 5113467"/>
                <a:gd name="connsiteY4" fmla="*/ 376 h 4842336"/>
                <a:gd name="connsiteX5" fmla="*/ 3191782 w 5113467"/>
                <a:gd name="connsiteY5" fmla="*/ 1613777 h 4842336"/>
                <a:gd name="connsiteX6" fmla="*/ 4708859 w 5113467"/>
                <a:gd name="connsiteY6" fmla="*/ 711600 h 4842336"/>
                <a:gd name="connsiteX7" fmla="*/ 4283767 w 5113467"/>
                <a:gd name="connsiteY7" fmla="*/ 1481367 h 4842336"/>
                <a:gd name="connsiteX8" fmla="*/ 3933674 w 5113467"/>
                <a:gd name="connsiteY8" fmla="*/ 2013361 h 4842336"/>
                <a:gd name="connsiteX9" fmla="*/ 5113376 w 5113467"/>
                <a:gd name="connsiteY9" fmla="*/ 2339765 h 4842336"/>
                <a:gd name="connsiteX10" fmla="*/ 3874626 w 5113467"/>
                <a:gd name="connsiteY10" fmla="*/ 2812017 h 4842336"/>
                <a:gd name="connsiteX11" fmla="*/ 4839255 w 5113467"/>
                <a:gd name="connsiteY11" fmla="*/ 3987808 h 4842336"/>
                <a:gd name="connsiteX12" fmla="*/ 3360142 w 5113467"/>
                <a:gd name="connsiteY12" fmla="*/ 3472928 h 4842336"/>
                <a:gd name="connsiteX13" fmla="*/ 3195055 w 5113467"/>
                <a:gd name="connsiteY13" fmla="*/ 4840888 h 4842336"/>
                <a:gd name="connsiteX14" fmla="*/ 2432893 w 5113467"/>
                <a:gd name="connsiteY14" fmla="*/ 3718549 h 4842336"/>
                <a:gd name="connsiteX15" fmla="*/ 1103906 w 5113467"/>
                <a:gd name="connsiteY15" fmla="*/ 4437432 h 4842336"/>
                <a:gd name="connsiteX16" fmla="*/ 1588268 w 5113467"/>
                <a:gd name="connsiteY16" fmla="*/ 2982171 h 4842336"/>
                <a:gd name="connsiteX17" fmla="*/ 10941 w 5113467"/>
                <a:gd name="connsiteY17" fmla="*/ 2871943 h 4842336"/>
                <a:gd name="connsiteX0" fmla="*/ 10941 w 5113467"/>
                <a:gd name="connsiteY0" fmla="*/ 2871943 h 4842336"/>
                <a:gd name="connsiteX1" fmla="*/ 1623883 w 5113467"/>
                <a:gd name="connsiteY1" fmla="*/ 2131971 h 4842336"/>
                <a:gd name="connsiteX2" fmla="*/ 496448 w 5113467"/>
                <a:gd name="connsiteY2" fmla="*/ 934102 h 4842336"/>
                <a:gd name="connsiteX3" fmla="*/ 2264542 w 5113467"/>
                <a:gd name="connsiteY3" fmla="*/ 1457423 h 4842336"/>
                <a:gd name="connsiteX4" fmla="*/ 2778435 w 5113467"/>
                <a:gd name="connsiteY4" fmla="*/ 376 h 4842336"/>
                <a:gd name="connsiteX5" fmla="*/ 3191782 w 5113467"/>
                <a:gd name="connsiteY5" fmla="*/ 1613777 h 4842336"/>
                <a:gd name="connsiteX6" fmla="*/ 4708859 w 5113467"/>
                <a:gd name="connsiteY6" fmla="*/ 711600 h 4842336"/>
                <a:gd name="connsiteX7" fmla="*/ 4283767 w 5113467"/>
                <a:gd name="connsiteY7" fmla="*/ 1481367 h 4842336"/>
                <a:gd name="connsiteX8" fmla="*/ 3933674 w 5113467"/>
                <a:gd name="connsiteY8" fmla="*/ 2013361 h 4842336"/>
                <a:gd name="connsiteX9" fmla="*/ 5113376 w 5113467"/>
                <a:gd name="connsiteY9" fmla="*/ 2339765 h 4842336"/>
                <a:gd name="connsiteX10" fmla="*/ 3874626 w 5113467"/>
                <a:gd name="connsiteY10" fmla="*/ 2812017 h 4842336"/>
                <a:gd name="connsiteX11" fmla="*/ 4839255 w 5113467"/>
                <a:gd name="connsiteY11" fmla="*/ 3987808 h 4842336"/>
                <a:gd name="connsiteX12" fmla="*/ 3360142 w 5113467"/>
                <a:gd name="connsiteY12" fmla="*/ 3472928 h 4842336"/>
                <a:gd name="connsiteX13" fmla="*/ 3195055 w 5113467"/>
                <a:gd name="connsiteY13" fmla="*/ 4840888 h 4842336"/>
                <a:gd name="connsiteX14" fmla="*/ 2432893 w 5113467"/>
                <a:gd name="connsiteY14" fmla="*/ 3718549 h 4842336"/>
                <a:gd name="connsiteX15" fmla="*/ 1103906 w 5113467"/>
                <a:gd name="connsiteY15" fmla="*/ 4437432 h 4842336"/>
                <a:gd name="connsiteX16" fmla="*/ 1588268 w 5113467"/>
                <a:gd name="connsiteY16" fmla="*/ 2982171 h 4842336"/>
                <a:gd name="connsiteX17" fmla="*/ 10941 w 5113467"/>
                <a:gd name="connsiteY17" fmla="*/ 2871943 h 484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3467" h="4842336">
                  <a:moveTo>
                    <a:pt x="10941" y="2871943"/>
                  </a:moveTo>
                  <a:cubicBezTo>
                    <a:pt x="-133165" y="2864186"/>
                    <a:pt x="1186011" y="2342550"/>
                    <a:pt x="1623883" y="2131971"/>
                  </a:cubicBezTo>
                  <a:cubicBezTo>
                    <a:pt x="1463522" y="1944955"/>
                    <a:pt x="559785" y="1125194"/>
                    <a:pt x="496448" y="934102"/>
                  </a:cubicBezTo>
                  <a:cubicBezTo>
                    <a:pt x="496242" y="859702"/>
                    <a:pt x="2167940" y="1438559"/>
                    <a:pt x="2264542" y="1457423"/>
                  </a:cubicBezTo>
                  <a:cubicBezTo>
                    <a:pt x="2383985" y="1210092"/>
                    <a:pt x="2572744" y="370638"/>
                    <a:pt x="2778435" y="376"/>
                  </a:cubicBezTo>
                  <a:cubicBezTo>
                    <a:pt x="2864730" y="-25098"/>
                    <a:pt x="3096740" y="1251340"/>
                    <a:pt x="3191782" y="1613777"/>
                  </a:cubicBezTo>
                  <a:cubicBezTo>
                    <a:pt x="3846850" y="1216373"/>
                    <a:pt x="4524029" y="677887"/>
                    <a:pt x="4708859" y="711600"/>
                  </a:cubicBezTo>
                  <a:cubicBezTo>
                    <a:pt x="4682029" y="917420"/>
                    <a:pt x="4379632" y="1342752"/>
                    <a:pt x="4283767" y="1481367"/>
                  </a:cubicBezTo>
                  <a:lnTo>
                    <a:pt x="3933674" y="2013361"/>
                  </a:lnTo>
                  <a:cubicBezTo>
                    <a:pt x="4199296" y="2079989"/>
                    <a:pt x="4981863" y="2236546"/>
                    <a:pt x="5113376" y="2339765"/>
                  </a:cubicBezTo>
                  <a:cubicBezTo>
                    <a:pt x="5122708" y="2482002"/>
                    <a:pt x="4414109" y="2568301"/>
                    <a:pt x="3874626" y="2812017"/>
                  </a:cubicBezTo>
                  <a:cubicBezTo>
                    <a:pt x="4068985" y="3056194"/>
                    <a:pt x="4646826" y="3630712"/>
                    <a:pt x="4839255" y="3987808"/>
                  </a:cubicBezTo>
                  <a:cubicBezTo>
                    <a:pt x="4873795" y="4086399"/>
                    <a:pt x="3678757" y="3513942"/>
                    <a:pt x="3360142" y="3472928"/>
                  </a:cubicBezTo>
                  <a:cubicBezTo>
                    <a:pt x="3313766" y="3788235"/>
                    <a:pt x="3229978" y="4781903"/>
                    <a:pt x="3195055" y="4840888"/>
                  </a:cubicBezTo>
                  <a:cubicBezTo>
                    <a:pt x="3058760" y="4889358"/>
                    <a:pt x="2497162" y="3704868"/>
                    <a:pt x="2432893" y="3718549"/>
                  </a:cubicBezTo>
                  <a:cubicBezTo>
                    <a:pt x="2301511" y="3712882"/>
                    <a:pt x="1249236" y="4573515"/>
                    <a:pt x="1103906" y="4437432"/>
                  </a:cubicBezTo>
                  <a:cubicBezTo>
                    <a:pt x="1178777" y="3959550"/>
                    <a:pt x="1460352" y="3422164"/>
                    <a:pt x="1588268" y="2982171"/>
                  </a:cubicBezTo>
                  <a:cubicBezTo>
                    <a:pt x="1500275" y="2910840"/>
                    <a:pt x="14457" y="2978890"/>
                    <a:pt x="10941" y="2871943"/>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620E7251-7D68-ADE9-EBFD-8C96E6DB29F2}"/>
                </a:ext>
              </a:extLst>
            </p:cNvPr>
            <p:cNvSpPr/>
            <p:nvPr/>
          </p:nvSpPr>
          <p:spPr>
            <a:xfrm rot="858224">
              <a:off x="8185011" y="2434730"/>
              <a:ext cx="210018" cy="87150"/>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DE20D687-5676-A1DC-E1BD-3DCAC4F3E175}"/>
                </a:ext>
              </a:extLst>
            </p:cNvPr>
            <p:cNvSpPr/>
            <p:nvPr/>
          </p:nvSpPr>
          <p:spPr>
            <a:xfrm rot="586966" flipV="1">
              <a:off x="7983115" y="1904892"/>
              <a:ext cx="290765" cy="343049"/>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C78CEED0-7BD6-2475-DDE7-BE60DBDF11F6}"/>
                </a:ext>
              </a:extLst>
            </p:cNvPr>
            <p:cNvSpPr/>
            <p:nvPr/>
          </p:nvSpPr>
          <p:spPr>
            <a:xfrm rot="586966" flipV="1">
              <a:off x="8007746" y="2117205"/>
              <a:ext cx="222390" cy="129855"/>
            </a:xfrm>
            <a:custGeom>
              <a:avLst/>
              <a:gdLst>
                <a:gd name="connsiteX0" fmla="*/ 102196 w 191528"/>
                <a:gd name="connsiteY0" fmla="*/ 111835 h 111835"/>
                <a:gd name="connsiteX1" fmla="*/ 190731 w 191528"/>
                <a:gd name="connsiteY1" fmla="*/ 68568 h 111835"/>
                <a:gd name="connsiteX2" fmla="*/ 191528 w 191528"/>
                <a:gd name="connsiteY2" fmla="*/ 67173 h 111835"/>
                <a:gd name="connsiteX3" fmla="*/ 177867 w 191528"/>
                <a:gd name="connsiteY3" fmla="*/ 43267 h 111835"/>
                <a:gd name="connsiteX4" fmla="*/ 89332 w 191528"/>
                <a:gd name="connsiteY4" fmla="*/ 0 h 111835"/>
                <a:gd name="connsiteX5" fmla="*/ 797 w 191528"/>
                <a:gd name="connsiteY5" fmla="*/ 43267 h 111835"/>
                <a:gd name="connsiteX6" fmla="*/ 0 w 191528"/>
                <a:gd name="connsiteY6" fmla="*/ 44662 h 111835"/>
                <a:gd name="connsiteX7" fmla="*/ 13661 w 191528"/>
                <a:gd name="connsiteY7" fmla="*/ 68568 h 111835"/>
                <a:gd name="connsiteX8" fmla="*/ 102196 w 191528"/>
                <a:gd name="connsiteY8" fmla="*/ 111835 h 11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528" h="111835">
                  <a:moveTo>
                    <a:pt x="102196" y="111835"/>
                  </a:moveTo>
                  <a:cubicBezTo>
                    <a:pt x="136771" y="111835"/>
                    <a:pt x="168073" y="95301"/>
                    <a:pt x="190731" y="68568"/>
                  </a:cubicBezTo>
                  <a:lnTo>
                    <a:pt x="191528" y="67173"/>
                  </a:lnTo>
                  <a:lnTo>
                    <a:pt x="177867" y="43267"/>
                  </a:lnTo>
                  <a:cubicBezTo>
                    <a:pt x="155209" y="16534"/>
                    <a:pt x="123907" y="0"/>
                    <a:pt x="89332" y="0"/>
                  </a:cubicBezTo>
                  <a:cubicBezTo>
                    <a:pt x="54757" y="0"/>
                    <a:pt x="23455" y="16534"/>
                    <a:pt x="797" y="43267"/>
                  </a:cubicBezTo>
                  <a:lnTo>
                    <a:pt x="0" y="44662"/>
                  </a:lnTo>
                  <a:lnTo>
                    <a:pt x="13661" y="68568"/>
                  </a:lnTo>
                  <a:cubicBezTo>
                    <a:pt x="36319" y="95301"/>
                    <a:pt x="67621" y="111835"/>
                    <a:pt x="102196" y="111835"/>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Oval 14">
              <a:extLst>
                <a:ext uri="{FF2B5EF4-FFF2-40B4-BE49-F238E27FC236}">
                  <a16:creationId xmlns:a16="http://schemas.microsoft.com/office/drawing/2014/main" id="{87C97EE4-DC55-00D0-5D5A-978D53496A18}"/>
                </a:ext>
              </a:extLst>
            </p:cNvPr>
            <p:cNvSpPr/>
            <p:nvPr/>
          </p:nvSpPr>
          <p:spPr>
            <a:xfrm rot="586966" flipV="1">
              <a:off x="8390223" y="1969784"/>
              <a:ext cx="290765" cy="343049"/>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58BD5328-36E0-8D3D-9AC5-7441BBBCFCC4}"/>
                </a:ext>
              </a:extLst>
            </p:cNvPr>
            <p:cNvSpPr/>
            <p:nvPr/>
          </p:nvSpPr>
          <p:spPr>
            <a:xfrm rot="586966" flipV="1">
              <a:off x="8414854" y="2182096"/>
              <a:ext cx="222390" cy="129855"/>
            </a:xfrm>
            <a:custGeom>
              <a:avLst/>
              <a:gdLst>
                <a:gd name="connsiteX0" fmla="*/ 102196 w 191528"/>
                <a:gd name="connsiteY0" fmla="*/ 111835 h 111835"/>
                <a:gd name="connsiteX1" fmla="*/ 190731 w 191528"/>
                <a:gd name="connsiteY1" fmla="*/ 68568 h 111835"/>
                <a:gd name="connsiteX2" fmla="*/ 191528 w 191528"/>
                <a:gd name="connsiteY2" fmla="*/ 67173 h 111835"/>
                <a:gd name="connsiteX3" fmla="*/ 177867 w 191528"/>
                <a:gd name="connsiteY3" fmla="*/ 43267 h 111835"/>
                <a:gd name="connsiteX4" fmla="*/ 89332 w 191528"/>
                <a:gd name="connsiteY4" fmla="*/ 0 h 111835"/>
                <a:gd name="connsiteX5" fmla="*/ 797 w 191528"/>
                <a:gd name="connsiteY5" fmla="*/ 43267 h 111835"/>
                <a:gd name="connsiteX6" fmla="*/ 0 w 191528"/>
                <a:gd name="connsiteY6" fmla="*/ 44662 h 111835"/>
                <a:gd name="connsiteX7" fmla="*/ 13661 w 191528"/>
                <a:gd name="connsiteY7" fmla="*/ 68568 h 111835"/>
                <a:gd name="connsiteX8" fmla="*/ 102196 w 191528"/>
                <a:gd name="connsiteY8" fmla="*/ 111835 h 11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528" h="111835">
                  <a:moveTo>
                    <a:pt x="102196" y="111835"/>
                  </a:moveTo>
                  <a:cubicBezTo>
                    <a:pt x="136771" y="111835"/>
                    <a:pt x="168073" y="95301"/>
                    <a:pt x="190731" y="68568"/>
                  </a:cubicBezTo>
                  <a:lnTo>
                    <a:pt x="191528" y="67173"/>
                  </a:lnTo>
                  <a:lnTo>
                    <a:pt x="177867" y="43267"/>
                  </a:lnTo>
                  <a:cubicBezTo>
                    <a:pt x="155209" y="16534"/>
                    <a:pt x="123907" y="0"/>
                    <a:pt x="89332" y="0"/>
                  </a:cubicBezTo>
                  <a:cubicBezTo>
                    <a:pt x="54757" y="0"/>
                    <a:pt x="23455" y="16534"/>
                    <a:pt x="797" y="43267"/>
                  </a:cubicBezTo>
                  <a:lnTo>
                    <a:pt x="0" y="44662"/>
                  </a:lnTo>
                  <a:lnTo>
                    <a:pt x="13661" y="68568"/>
                  </a:lnTo>
                  <a:cubicBezTo>
                    <a:pt x="36319" y="95301"/>
                    <a:pt x="67621" y="111835"/>
                    <a:pt x="102196" y="111835"/>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3" name="Title 22">
            <a:extLst>
              <a:ext uri="{FF2B5EF4-FFF2-40B4-BE49-F238E27FC236}">
                <a16:creationId xmlns:a16="http://schemas.microsoft.com/office/drawing/2014/main" id="{0AD30B65-D9DC-054D-49C4-AE0D1ECCC6E1}"/>
              </a:ext>
            </a:extLst>
          </p:cNvPr>
          <p:cNvSpPr>
            <a:spLocks noGrp="1"/>
          </p:cNvSpPr>
          <p:nvPr>
            <p:ph type="title"/>
          </p:nvPr>
        </p:nvSpPr>
        <p:spPr>
          <a:xfrm>
            <a:off x="699660" y="1981200"/>
            <a:ext cx="5893516" cy="2921253"/>
          </a:xfrm>
        </p:spPr>
        <p:txBody>
          <a:bodyPr/>
          <a:lstStyle>
            <a:lvl1pPr>
              <a:defRPr sz="7200"/>
            </a:lvl1pPr>
          </a:lstStyle>
          <a:p>
            <a:r>
              <a:rPr lang="en-US"/>
              <a:t>Click to edit Master title style</a:t>
            </a:r>
          </a:p>
        </p:txBody>
      </p:sp>
      <p:sp>
        <p:nvSpPr>
          <p:cNvPr id="25" name="Subtitle 2">
            <a:extLst>
              <a:ext uri="{FF2B5EF4-FFF2-40B4-BE49-F238E27FC236}">
                <a16:creationId xmlns:a16="http://schemas.microsoft.com/office/drawing/2014/main" id="{CC0B5DB4-20B0-BFB3-1DE8-15B9B681E2A9}"/>
              </a:ext>
            </a:extLst>
          </p:cNvPr>
          <p:cNvSpPr>
            <a:spLocks noGrp="1"/>
          </p:cNvSpPr>
          <p:nvPr>
            <p:ph type="subTitle" idx="1"/>
          </p:nvPr>
        </p:nvSpPr>
        <p:spPr>
          <a:xfrm>
            <a:off x="699659" y="4902454"/>
            <a:ext cx="4898036" cy="1243513"/>
          </a:xfrm>
        </p:spPr>
        <p:txBody>
          <a:bodyPr vert="horz" lIns="91440" tIns="45720" rIns="91440" bIns="45720" rtlCol="0" anchor="t">
            <a:normAutofit/>
          </a:bodyPr>
          <a:lstStyle>
            <a:lvl1pPr marL="0" indent="0">
              <a:lnSpc>
                <a:spcPct val="120000"/>
              </a:lnSpc>
              <a:spcBef>
                <a:spcPts val="0"/>
              </a:spcBef>
              <a:buNone/>
              <a:defRPr lang="en-US" sz="1600" cap="none" baseline="0"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700790" y="251847"/>
            <a:ext cx="3256613" cy="365125"/>
          </a:xfrm>
        </p:spPr>
        <p:txBody>
          <a:bodyPr/>
          <a:lstStyle/>
          <a:p>
            <a:r>
              <a:rPr lang="en-US" dirty="0"/>
              <a:t>WILCOX WRITING ©</a:t>
            </a:r>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700790" y="6341919"/>
            <a:ext cx="1806461" cy="365125"/>
          </a:xfrm>
        </p:spPr>
        <p:txBody>
          <a:bodyPr/>
          <a:lstStyle>
            <a:lvl1pPr algn="l">
              <a:defRPr/>
            </a:lvl1pPr>
          </a:lstStyle>
          <a:p>
            <a:fld id="{9BD4FC2D-98DE-4714-BEFB-21F285D1C293}" type="datetime1">
              <a:rPr lang="en-US" smtClean="0"/>
              <a:t>5/13/2026</a:t>
            </a:fld>
            <a:endParaRPr lang="en-US" dirty="0"/>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p>
            <a:fld id="{7CF79DB2-B0CF-4CB1-AE78-9ED1037C015C}" type="slidenum">
              <a:rPr lang="en-US" smtClean="0"/>
              <a:t>‹#›</a:t>
            </a:fld>
            <a:endParaRPr lang="en-US" dirty="0"/>
          </a:p>
        </p:txBody>
      </p:sp>
      <p:grpSp>
        <p:nvGrpSpPr>
          <p:cNvPr id="29" name="Group 28">
            <a:extLst>
              <a:ext uri="{FF2B5EF4-FFF2-40B4-BE49-F238E27FC236}">
                <a16:creationId xmlns:a16="http://schemas.microsoft.com/office/drawing/2014/main" id="{46C50597-E383-5995-45AF-46A4F39D2D38}"/>
              </a:ext>
            </a:extLst>
          </p:cNvPr>
          <p:cNvGrpSpPr/>
          <p:nvPr/>
        </p:nvGrpSpPr>
        <p:grpSpPr>
          <a:xfrm>
            <a:off x="8178315" y="4701550"/>
            <a:ext cx="2333558" cy="2005494"/>
            <a:chOff x="8384758" y="4742724"/>
            <a:chExt cx="2010773" cy="1728088"/>
          </a:xfrm>
        </p:grpSpPr>
        <p:sp>
          <p:nvSpPr>
            <p:cNvPr id="9" name="Freeform: Shape 8">
              <a:extLst>
                <a:ext uri="{FF2B5EF4-FFF2-40B4-BE49-F238E27FC236}">
                  <a16:creationId xmlns:a16="http://schemas.microsoft.com/office/drawing/2014/main" id="{EBE2C260-226F-0303-4884-7AAE48403FC6}"/>
                </a:ext>
              </a:extLst>
            </p:cNvPr>
            <p:cNvSpPr/>
            <p:nvPr/>
          </p:nvSpPr>
          <p:spPr>
            <a:xfrm rot="1071834" flipV="1">
              <a:off x="8384758" y="4742724"/>
              <a:ext cx="2010773" cy="1728088"/>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94182" h="3557030">
                  <a:moveTo>
                    <a:pt x="181940" y="0"/>
                  </a:moveTo>
                  <a:lnTo>
                    <a:pt x="4594182" y="278024"/>
                  </a:lnTo>
                  <a:cubicBezTo>
                    <a:pt x="4458665" y="1334125"/>
                    <a:pt x="4263386" y="1802992"/>
                    <a:pt x="4068080" y="2303347"/>
                  </a:cubicBezTo>
                  <a:cubicBezTo>
                    <a:pt x="4043469" y="2399936"/>
                    <a:pt x="3563939" y="3154715"/>
                    <a:pt x="3422346" y="3280152"/>
                  </a:cubicBezTo>
                  <a:cubicBezTo>
                    <a:pt x="3310672" y="3373178"/>
                    <a:pt x="3030354" y="3432752"/>
                    <a:pt x="2847727" y="3500970"/>
                  </a:cubicBezTo>
                  <a:cubicBezTo>
                    <a:pt x="2472767" y="3575671"/>
                    <a:pt x="2171596" y="3552975"/>
                    <a:pt x="1908870" y="3556118"/>
                  </a:cubicBezTo>
                  <a:cubicBezTo>
                    <a:pt x="1646144" y="3559261"/>
                    <a:pt x="728648" y="3255485"/>
                    <a:pt x="490012" y="3184180"/>
                  </a:cubicBezTo>
                  <a:cubicBezTo>
                    <a:pt x="11986" y="2501181"/>
                    <a:pt x="52379" y="1912974"/>
                    <a:pt x="15197" y="1426435"/>
                  </a:cubicBezTo>
                  <a:cubicBezTo>
                    <a:pt x="-16128" y="1155428"/>
                    <a:pt x="-15596" y="539629"/>
                    <a:pt x="181940" y="0"/>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7" name="Group 16">
              <a:extLst>
                <a:ext uri="{FF2B5EF4-FFF2-40B4-BE49-F238E27FC236}">
                  <a16:creationId xmlns:a16="http://schemas.microsoft.com/office/drawing/2014/main" id="{ADA8EDD3-4B3C-3DCD-30D4-480C309DCFD7}"/>
                </a:ext>
              </a:extLst>
            </p:cNvPr>
            <p:cNvGrpSpPr/>
            <p:nvPr/>
          </p:nvGrpSpPr>
          <p:grpSpPr>
            <a:xfrm flipH="1">
              <a:off x="9013279" y="5202737"/>
              <a:ext cx="753730" cy="404031"/>
              <a:chOff x="5447388" y="3100610"/>
              <a:chExt cx="1500891" cy="804540"/>
            </a:xfrm>
          </p:grpSpPr>
          <p:sp>
            <p:nvSpPr>
              <p:cNvPr id="18" name="Oval 17">
                <a:extLst>
                  <a:ext uri="{FF2B5EF4-FFF2-40B4-BE49-F238E27FC236}">
                    <a16:creationId xmlns:a16="http://schemas.microsoft.com/office/drawing/2014/main" id="{870E2107-B25C-7D66-0A22-2D3F858CCA5C}"/>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B357750C-FE1E-96E9-9035-CE1F425D94CC}"/>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Oval 19">
                <a:extLst>
                  <a:ext uri="{FF2B5EF4-FFF2-40B4-BE49-F238E27FC236}">
                    <a16:creationId xmlns:a16="http://schemas.microsoft.com/office/drawing/2014/main" id="{4AFE9603-9748-1035-C828-C59E183C57DE}"/>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452D3419-4F1B-0681-7E92-D953FA8569EE}"/>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Freeform: Shape 21">
                <a:extLst>
                  <a:ext uri="{FF2B5EF4-FFF2-40B4-BE49-F238E27FC236}">
                    <a16:creationId xmlns:a16="http://schemas.microsoft.com/office/drawing/2014/main" id="{1271D20E-EB91-A613-FA0E-F7EC22C70693}"/>
                  </a:ext>
                </a:extLst>
              </p:cNvPr>
              <p:cNvSpPr/>
              <p:nvPr/>
            </p:nvSpPr>
            <p:spPr>
              <a:xfrm>
                <a:off x="6134392" y="3650520"/>
                <a:ext cx="202239"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15502623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7B1CF-2791-AE81-4CE4-265E61111F4C}"/>
              </a:ext>
            </a:extLst>
          </p:cNvPr>
          <p:cNvSpPr>
            <a:spLocks noGrp="1"/>
          </p:cNvSpPr>
          <p:nvPr>
            <p:ph type="title"/>
          </p:nvPr>
        </p:nvSpPr>
        <p:spPr>
          <a:xfrm>
            <a:off x="699660" y="502920"/>
            <a:ext cx="10515600" cy="97840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D628F3-BE4E-C904-CB09-2ED57B3D469B}"/>
              </a:ext>
            </a:extLst>
          </p:cNvPr>
          <p:cNvSpPr>
            <a:spLocks noGrp="1"/>
          </p:cNvSpPr>
          <p:nvPr>
            <p:ph idx="1"/>
          </p:nvPr>
        </p:nvSpPr>
        <p:spPr>
          <a:xfrm>
            <a:off x="699660" y="1511748"/>
            <a:ext cx="10515600" cy="45994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2EEE4F20-0666-E738-7D6B-45FE53B2D2CB}"/>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2C25C0C3-F29F-DD22-4617-DF238580DDC9}"/>
              </a:ext>
            </a:extLst>
          </p:cNvPr>
          <p:cNvSpPr>
            <a:spLocks noGrp="1"/>
          </p:cNvSpPr>
          <p:nvPr>
            <p:ph type="dt" sz="half" idx="10"/>
          </p:nvPr>
        </p:nvSpPr>
        <p:spPr/>
        <p:txBody>
          <a:bodyPr/>
          <a:lstStyle/>
          <a:p>
            <a:fld id="{C19B079E-710D-4218-AEC1-DC0FACAA0946}" type="datetime1">
              <a:rPr lang="en-US" smtClean="0"/>
              <a:t>5/13/2026</a:t>
            </a:fld>
            <a:endParaRPr lang="en-US" dirty="0"/>
          </a:p>
        </p:txBody>
      </p:sp>
      <p:sp>
        <p:nvSpPr>
          <p:cNvPr id="6" name="Slide Number Placeholder 5">
            <a:extLst>
              <a:ext uri="{FF2B5EF4-FFF2-40B4-BE49-F238E27FC236}">
                <a16:creationId xmlns:a16="http://schemas.microsoft.com/office/drawing/2014/main" id="{FA98DB3A-BD63-171C-60F7-DEDCA8FFE478}"/>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1286884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BD2D58C-45C2-333A-D403-F74EAA0C131F}"/>
              </a:ext>
            </a:extLst>
          </p:cNvPr>
          <p:cNvSpPr/>
          <p:nvPr/>
        </p:nvSpPr>
        <p:spPr>
          <a:xfrm>
            <a:off x="0" y="0"/>
            <a:ext cx="12192000" cy="6858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grpSp>
        <p:nvGrpSpPr>
          <p:cNvPr id="23" name="Group 22">
            <a:extLst>
              <a:ext uri="{FF2B5EF4-FFF2-40B4-BE49-F238E27FC236}">
                <a16:creationId xmlns:a16="http://schemas.microsoft.com/office/drawing/2014/main" id="{D0960A7C-5D3D-5C8C-4D64-F208A0A59500}"/>
              </a:ext>
            </a:extLst>
          </p:cNvPr>
          <p:cNvGrpSpPr/>
          <p:nvPr/>
        </p:nvGrpSpPr>
        <p:grpSpPr>
          <a:xfrm>
            <a:off x="6206976" y="3638746"/>
            <a:ext cx="5941643" cy="3261287"/>
            <a:chOff x="6523263" y="3858921"/>
            <a:chExt cx="5540513" cy="3041112"/>
          </a:xfrm>
        </p:grpSpPr>
        <p:sp>
          <p:nvSpPr>
            <p:cNvPr id="8" name="Oval 28">
              <a:extLst>
                <a:ext uri="{FF2B5EF4-FFF2-40B4-BE49-F238E27FC236}">
                  <a16:creationId xmlns:a16="http://schemas.microsoft.com/office/drawing/2014/main" id="{24476EB7-B3A7-C376-7E19-17DDD59E27A2}"/>
                </a:ext>
              </a:extLst>
            </p:cNvPr>
            <p:cNvSpPr/>
            <p:nvPr/>
          </p:nvSpPr>
          <p:spPr>
            <a:xfrm rot="2913124">
              <a:off x="10331814" y="5168071"/>
              <a:ext cx="1743712" cy="1720212"/>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9270" h="3018036">
                  <a:moveTo>
                    <a:pt x="11907" y="1624714"/>
                  </a:moveTo>
                  <a:cubicBezTo>
                    <a:pt x="-67795" y="983902"/>
                    <a:pt x="272066" y="723639"/>
                    <a:pt x="453606" y="460819"/>
                  </a:cubicBezTo>
                  <a:cubicBezTo>
                    <a:pt x="635146" y="197999"/>
                    <a:pt x="1049220" y="9410"/>
                    <a:pt x="1412722" y="379"/>
                  </a:cubicBezTo>
                  <a:cubicBezTo>
                    <a:pt x="1776224" y="-8652"/>
                    <a:pt x="2371800" y="143814"/>
                    <a:pt x="2634620" y="406634"/>
                  </a:cubicBezTo>
                  <a:cubicBezTo>
                    <a:pt x="2897440" y="669454"/>
                    <a:pt x="3249737" y="1489643"/>
                    <a:pt x="2935457" y="2092073"/>
                  </a:cubicBezTo>
                  <a:cubicBezTo>
                    <a:pt x="2492483" y="2809649"/>
                    <a:pt x="1744193" y="3083102"/>
                    <a:pt x="1256935" y="3005209"/>
                  </a:cubicBezTo>
                  <a:cubicBezTo>
                    <a:pt x="769677" y="2927316"/>
                    <a:pt x="91609" y="2265526"/>
                    <a:pt x="11907" y="1624714"/>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Isosceles Triangle 2">
              <a:extLst>
                <a:ext uri="{FF2B5EF4-FFF2-40B4-BE49-F238E27FC236}">
                  <a16:creationId xmlns:a16="http://schemas.microsoft.com/office/drawing/2014/main" id="{9F4BFFA1-967A-A45A-A691-64C3E3574330}"/>
                </a:ext>
              </a:extLst>
            </p:cNvPr>
            <p:cNvSpPr/>
            <p:nvPr/>
          </p:nvSpPr>
          <p:spPr>
            <a:xfrm rot="5400000">
              <a:off x="8635428" y="5107500"/>
              <a:ext cx="1767880" cy="1740899"/>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13249"/>
                <a:gd name="connsiteY0" fmla="*/ 1236679 h 1243473"/>
                <a:gd name="connsiteX1" fmla="*/ 475521 w 1213249"/>
                <a:gd name="connsiteY1" fmla="*/ 97229 h 1243473"/>
                <a:gd name="connsiteX2" fmla="*/ 626036 w 1213249"/>
                <a:gd name="connsiteY2" fmla="*/ 89350 h 1243473"/>
                <a:gd name="connsiteX3" fmla="*/ 1168763 w 1213249"/>
                <a:gd name="connsiteY3" fmla="*/ 956420 h 1243473"/>
                <a:gd name="connsiteX4" fmla="*/ 1207140 w 1213249"/>
                <a:gd name="connsiteY4" fmla="*/ 1087474 h 1243473"/>
                <a:gd name="connsiteX5" fmla="*/ 0 w 1213249"/>
                <a:gd name="connsiteY5" fmla="*/ 1236679 h 1243473"/>
                <a:gd name="connsiteX0" fmla="*/ 0 w 1213249"/>
                <a:gd name="connsiteY0" fmla="*/ 1236679 h 1243473"/>
                <a:gd name="connsiteX1" fmla="*/ 475521 w 1213249"/>
                <a:gd name="connsiteY1" fmla="*/ 97229 h 1243473"/>
                <a:gd name="connsiteX2" fmla="*/ 626036 w 1213249"/>
                <a:gd name="connsiteY2" fmla="*/ 89350 h 1243473"/>
                <a:gd name="connsiteX3" fmla="*/ 1168763 w 1213249"/>
                <a:gd name="connsiteY3" fmla="*/ 956420 h 1243473"/>
                <a:gd name="connsiteX4" fmla="*/ 1207140 w 1213249"/>
                <a:gd name="connsiteY4" fmla="*/ 1087474 h 1243473"/>
                <a:gd name="connsiteX5" fmla="*/ 0 w 1213249"/>
                <a:gd name="connsiteY5" fmla="*/ 1236679 h 1243473"/>
                <a:gd name="connsiteX0" fmla="*/ 0 w 1118961"/>
                <a:gd name="connsiteY0" fmla="*/ 1124865 h 1139344"/>
                <a:gd name="connsiteX1" fmla="*/ 381233 w 1118961"/>
                <a:gd name="connsiteY1" fmla="*/ 97229 h 1139344"/>
                <a:gd name="connsiteX2" fmla="*/ 531748 w 1118961"/>
                <a:gd name="connsiteY2" fmla="*/ 89350 h 1139344"/>
                <a:gd name="connsiteX3" fmla="*/ 1074475 w 1118961"/>
                <a:gd name="connsiteY3" fmla="*/ 956420 h 1139344"/>
                <a:gd name="connsiteX4" fmla="*/ 1112852 w 1118961"/>
                <a:gd name="connsiteY4" fmla="*/ 1087474 h 1139344"/>
                <a:gd name="connsiteX5" fmla="*/ 0 w 1118961"/>
                <a:gd name="connsiteY5" fmla="*/ 1124865 h 1139344"/>
                <a:gd name="connsiteX0" fmla="*/ 0 w 1118961"/>
                <a:gd name="connsiteY0" fmla="*/ 1124865 h 1139344"/>
                <a:gd name="connsiteX1" fmla="*/ 381233 w 1118961"/>
                <a:gd name="connsiteY1" fmla="*/ 97229 h 1139344"/>
                <a:gd name="connsiteX2" fmla="*/ 531748 w 1118961"/>
                <a:gd name="connsiteY2" fmla="*/ 89350 h 1139344"/>
                <a:gd name="connsiteX3" fmla="*/ 1074475 w 1118961"/>
                <a:gd name="connsiteY3" fmla="*/ 956420 h 1139344"/>
                <a:gd name="connsiteX4" fmla="*/ 1112852 w 1118961"/>
                <a:gd name="connsiteY4" fmla="*/ 1087474 h 1139344"/>
                <a:gd name="connsiteX5" fmla="*/ 0 w 1118961"/>
                <a:gd name="connsiteY5" fmla="*/ 1124865 h 1139344"/>
                <a:gd name="connsiteX0" fmla="*/ 0 w 1141041"/>
                <a:gd name="connsiteY0" fmla="*/ 1092540 h 1113741"/>
                <a:gd name="connsiteX1" fmla="*/ 403313 w 1141041"/>
                <a:gd name="connsiteY1" fmla="*/ 97229 h 1113741"/>
                <a:gd name="connsiteX2" fmla="*/ 553828 w 1141041"/>
                <a:gd name="connsiteY2" fmla="*/ 89350 h 1113741"/>
                <a:gd name="connsiteX3" fmla="*/ 1096555 w 1141041"/>
                <a:gd name="connsiteY3" fmla="*/ 956420 h 1113741"/>
                <a:gd name="connsiteX4" fmla="*/ 1134932 w 1141041"/>
                <a:gd name="connsiteY4" fmla="*/ 1087474 h 1113741"/>
                <a:gd name="connsiteX5" fmla="*/ 0 w 1141041"/>
                <a:gd name="connsiteY5" fmla="*/ 1092540 h 1113741"/>
                <a:gd name="connsiteX0" fmla="*/ 0 w 1141041"/>
                <a:gd name="connsiteY0" fmla="*/ 1148921 h 1170122"/>
                <a:gd name="connsiteX1" fmla="*/ 403313 w 1141041"/>
                <a:gd name="connsiteY1" fmla="*/ 153610 h 1170122"/>
                <a:gd name="connsiteX2" fmla="*/ 553828 w 1141041"/>
                <a:gd name="connsiteY2" fmla="*/ 68870 h 1170122"/>
                <a:gd name="connsiteX3" fmla="*/ 1096555 w 1141041"/>
                <a:gd name="connsiteY3" fmla="*/ 1012801 h 1170122"/>
                <a:gd name="connsiteX4" fmla="*/ 1134932 w 1141041"/>
                <a:gd name="connsiteY4" fmla="*/ 1143855 h 1170122"/>
                <a:gd name="connsiteX5" fmla="*/ 0 w 1141041"/>
                <a:gd name="connsiteY5" fmla="*/ 1148921 h 1170122"/>
                <a:gd name="connsiteX0" fmla="*/ 0 w 1141041"/>
                <a:gd name="connsiteY0" fmla="*/ 1180261 h 1201462"/>
                <a:gd name="connsiteX1" fmla="*/ 447118 w 1141041"/>
                <a:gd name="connsiteY1" fmla="*/ 78808 h 1201462"/>
                <a:gd name="connsiteX2" fmla="*/ 553828 w 1141041"/>
                <a:gd name="connsiteY2" fmla="*/ 100210 h 1201462"/>
                <a:gd name="connsiteX3" fmla="*/ 1096555 w 1141041"/>
                <a:gd name="connsiteY3" fmla="*/ 1044141 h 1201462"/>
                <a:gd name="connsiteX4" fmla="*/ 1134932 w 1141041"/>
                <a:gd name="connsiteY4" fmla="*/ 1175195 h 1201462"/>
                <a:gd name="connsiteX5" fmla="*/ 0 w 1141041"/>
                <a:gd name="connsiteY5" fmla="*/ 1180261 h 1201462"/>
                <a:gd name="connsiteX0" fmla="*/ 0 w 1141041"/>
                <a:gd name="connsiteY0" fmla="*/ 1168083 h 1189284"/>
                <a:gd name="connsiteX1" fmla="*/ 447118 w 1141041"/>
                <a:gd name="connsiteY1" fmla="*/ 66630 h 1189284"/>
                <a:gd name="connsiteX2" fmla="*/ 553828 w 1141041"/>
                <a:gd name="connsiteY2" fmla="*/ 88032 h 1189284"/>
                <a:gd name="connsiteX3" fmla="*/ 1096555 w 1141041"/>
                <a:gd name="connsiteY3" fmla="*/ 1031963 h 1189284"/>
                <a:gd name="connsiteX4" fmla="*/ 1134932 w 1141041"/>
                <a:gd name="connsiteY4" fmla="*/ 1163017 h 1189284"/>
                <a:gd name="connsiteX5" fmla="*/ 0 w 1141041"/>
                <a:gd name="connsiteY5" fmla="*/ 1168083 h 1189284"/>
                <a:gd name="connsiteX0" fmla="*/ 0 w 1141041"/>
                <a:gd name="connsiteY0" fmla="*/ 1153064 h 1174265"/>
                <a:gd name="connsiteX1" fmla="*/ 447118 w 1141041"/>
                <a:gd name="connsiteY1" fmla="*/ 51611 h 1174265"/>
                <a:gd name="connsiteX2" fmla="*/ 553828 w 1141041"/>
                <a:gd name="connsiteY2" fmla="*/ 73013 h 1174265"/>
                <a:gd name="connsiteX3" fmla="*/ 1096555 w 1141041"/>
                <a:gd name="connsiteY3" fmla="*/ 1016944 h 1174265"/>
                <a:gd name="connsiteX4" fmla="*/ 1134932 w 1141041"/>
                <a:gd name="connsiteY4" fmla="*/ 1147998 h 1174265"/>
                <a:gd name="connsiteX5" fmla="*/ 0 w 1141041"/>
                <a:gd name="connsiteY5" fmla="*/ 1153064 h 1174265"/>
                <a:gd name="connsiteX0" fmla="*/ 0 w 1141041"/>
                <a:gd name="connsiteY0" fmla="*/ 1153064 h 1154648"/>
                <a:gd name="connsiteX1" fmla="*/ 447118 w 1141041"/>
                <a:gd name="connsiteY1" fmla="*/ 51611 h 1154648"/>
                <a:gd name="connsiteX2" fmla="*/ 553828 w 1141041"/>
                <a:gd name="connsiteY2" fmla="*/ 73013 h 1154648"/>
                <a:gd name="connsiteX3" fmla="*/ 1096555 w 1141041"/>
                <a:gd name="connsiteY3" fmla="*/ 1016944 h 1154648"/>
                <a:gd name="connsiteX4" fmla="*/ 1134932 w 1141041"/>
                <a:gd name="connsiteY4" fmla="*/ 1147998 h 1154648"/>
                <a:gd name="connsiteX5" fmla="*/ 0 w 1141041"/>
                <a:gd name="connsiteY5" fmla="*/ 1153064 h 1154648"/>
                <a:gd name="connsiteX0" fmla="*/ 0 w 1141041"/>
                <a:gd name="connsiteY0" fmla="*/ 1153064 h 1154648"/>
                <a:gd name="connsiteX1" fmla="*/ 447118 w 1141041"/>
                <a:gd name="connsiteY1" fmla="*/ 51611 h 1154648"/>
                <a:gd name="connsiteX2" fmla="*/ 553828 w 1141041"/>
                <a:gd name="connsiteY2" fmla="*/ 73013 h 1154648"/>
                <a:gd name="connsiteX3" fmla="*/ 1096555 w 1141041"/>
                <a:gd name="connsiteY3" fmla="*/ 1016944 h 1154648"/>
                <a:gd name="connsiteX4" fmla="*/ 1134932 w 1141041"/>
                <a:gd name="connsiteY4" fmla="*/ 1147998 h 1154648"/>
                <a:gd name="connsiteX5" fmla="*/ 0 w 1141041"/>
                <a:gd name="connsiteY5" fmla="*/ 1153064 h 1154648"/>
                <a:gd name="connsiteX0" fmla="*/ 0 w 1168418"/>
                <a:gd name="connsiteY0" fmla="*/ 1149404 h 1153680"/>
                <a:gd name="connsiteX1" fmla="*/ 474495 w 1168418"/>
                <a:gd name="connsiteY1" fmla="*/ 51611 h 1153680"/>
                <a:gd name="connsiteX2" fmla="*/ 581205 w 1168418"/>
                <a:gd name="connsiteY2" fmla="*/ 73013 h 1153680"/>
                <a:gd name="connsiteX3" fmla="*/ 1123932 w 1168418"/>
                <a:gd name="connsiteY3" fmla="*/ 1016944 h 1153680"/>
                <a:gd name="connsiteX4" fmla="*/ 1162309 w 1168418"/>
                <a:gd name="connsiteY4" fmla="*/ 1147998 h 1153680"/>
                <a:gd name="connsiteX5" fmla="*/ 0 w 1168418"/>
                <a:gd name="connsiteY5" fmla="*/ 1149404 h 1153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8418" h="1153680">
                  <a:moveTo>
                    <a:pt x="0" y="1149404"/>
                  </a:moveTo>
                  <a:cubicBezTo>
                    <a:pt x="57713" y="932071"/>
                    <a:pt x="332491" y="312169"/>
                    <a:pt x="474495" y="51611"/>
                  </a:cubicBezTo>
                  <a:cubicBezTo>
                    <a:pt x="506474" y="26838"/>
                    <a:pt x="491140" y="-61980"/>
                    <a:pt x="581205" y="73013"/>
                  </a:cubicBezTo>
                  <a:cubicBezTo>
                    <a:pt x="765377" y="374593"/>
                    <a:pt x="939760" y="715364"/>
                    <a:pt x="1123932" y="1016944"/>
                  </a:cubicBezTo>
                  <a:cubicBezTo>
                    <a:pt x="1136724" y="1060629"/>
                    <a:pt x="1185346" y="1131007"/>
                    <a:pt x="1162309" y="1147998"/>
                  </a:cubicBezTo>
                  <a:cubicBezTo>
                    <a:pt x="1126633" y="1161956"/>
                    <a:pt x="394907" y="1145283"/>
                    <a:pt x="0" y="1149404"/>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32A6C704-74AA-A268-EC09-E9AF422BAA4A}"/>
                </a:ext>
              </a:extLst>
            </p:cNvPr>
            <p:cNvSpPr/>
            <p:nvPr/>
          </p:nvSpPr>
          <p:spPr>
            <a:xfrm rot="10281995">
              <a:off x="9401726" y="3858921"/>
              <a:ext cx="1542396" cy="1438780"/>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Freeform: Shape 10">
              <a:extLst>
                <a:ext uri="{FF2B5EF4-FFF2-40B4-BE49-F238E27FC236}">
                  <a16:creationId xmlns:a16="http://schemas.microsoft.com/office/drawing/2014/main" id="{74E8DC1A-AC70-F364-18AC-8B1808873F3A}"/>
                </a:ext>
              </a:extLst>
            </p:cNvPr>
            <p:cNvSpPr/>
            <p:nvPr/>
          </p:nvSpPr>
          <p:spPr>
            <a:xfrm rot="380068">
              <a:off x="6523263" y="5847961"/>
              <a:ext cx="2074852" cy="987636"/>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Star: 7 Points 2">
              <a:extLst>
                <a:ext uri="{FF2B5EF4-FFF2-40B4-BE49-F238E27FC236}">
                  <a16:creationId xmlns:a16="http://schemas.microsoft.com/office/drawing/2014/main" id="{A06EF12B-6606-5106-0816-D183243EDA91}"/>
                </a:ext>
              </a:extLst>
            </p:cNvPr>
            <p:cNvSpPr/>
            <p:nvPr/>
          </p:nvSpPr>
          <p:spPr>
            <a:xfrm rot="21208862">
              <a:off x="6584033" y="3879526"/>
              <a:ext cx="2132596" cy="2023692"/>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02527" h="4841960">
                  <a:moveTo>
                    <a:pt x="1" y="2871567"/>
                  </a:moveTo>
                  <a:cubicBezTo>
                    <a:pt x="421402" y="2584945"/>
                    <a:pt x="1175071" y="2342174"/>
                    <a:pt x="1612943" y="2131595"/>
                  </a:cubicBezTo>
                  <a:cubicBezTo>
                    <a:pt x="1481299" y="1826529"/>
                    <a:pt x="548845" y="1124818"/>
                    <a:pt x="485508" y="933726"/>
                  </a:cubicBezTo>
                  <a:cubicBezTo>
                    <a:pt x="1004428" y="1022184"/>
                    <a:pt x="2157000" y="1438183"/>
                    <a:pt x="2253602" y="1457047"/>
                  </a:cubicBezTo>
                  <a:cubicBezTo>
                    <a:pt x="2421883" y="1235963"/>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61002" y="2156051"/>
                    <a:pt x="4970923" y="2236170"/>
                    <a:pt x="5102436" y="2339389"/>
                  </a:cubicBezTo>
                  <a:cubicBezTo>
                    <a:pt x="5111768" y="2481626"/>
                    <a:pt x="4403169" y="2567925"/>
                    <a:pt x="3863686" y="2811641"/>
                  </a:cubicBezTo>
                  <a:cubicBezTo>
                    <a:pt x="4058045" y="3055818"/>
                    <a:pt x="4635886" y="3630336"/>
                    <a:pt x="4828315" y="3987432"/>
                  </a:cubicBezTo>
                  <a:cubicBezTo>
                    <a:pt x="4478531" y="3927776"/>
                    <a:pt x="3667817" y="3513566"/>
                    <a:pt x="3349202" y="3472552"/>
                  </a:cubicBezTo>
                  <a:cubicBezTo>
                    <a:pt x="3302826" y="3787859"/>
                    <a:pt x="3264946" y="4551710"/>
                    <a:pt x="3184115" y="4840512"/>
                  </a:cubicBezTo>
                  <a:cubicBezTo>
                    <a:pt x="3047820" y="4888982"/>
                    <a:pt x="2486222" y="3704492"/>
                    <a:pt x="2421953" y="3718173"/>
                  </a:cubicBezTo>
                  <a:cubicBezTo>
                    <a:pt x="2290571" y="3712506"/>
                    <a:pt x="1238296" y="4573139"/>
                    <a:pt x="1092966" y="4437056"/>
                  </a:cubicBezTo>
                  <a:cubicBezTo>
                    <a:pt x="1167837" y="3959174"/>
                    <a:pt x="1449412" y="3421788"/>
                    <a:pt x="1577328" y="2981795"/>
                  </a:cubicBezTo>
                  <a:cubicBezTo>
                    <a:pt x="1489335" y="2910464"/>
                    <a:pt x="52036" y="3008383"/>
                    <a:pt x="1" y="287156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8837580B-FC1A-5972-AF52-8C880799FC6A}"/>
                </a:ext>
              </a:extLst>
            </p:cNvPr>
            <p:cNvGrpSpPr/>
            <p:nvPr/>
          </p:nvGrpSpPr>
          <p:grpSpPr>
            <a:xfrm flipH="1">
              <a:off x="10919406" y="5908182"/>
              <a:ext cx="604535" cy="324056"/>
              <a:chOff x="5447388" y="3100610"/>
              <a:chExt cx="1500891" cy="804540"/>
            </a:xfrm>
          </p:grpSpPr>
          <p:sp>
            <p:nvSpPr>
              <p:cNvPr id="14" name="Oval 13">
                <a:extLst>
                  <a:ext uri="{FF2B5EF4-FFF2-40B4-BE49-F238E27FC236}">
                    <a16:creationId xmlns:a16="http://schemas.microsoft.com/office/drawing/2014/main" id="{6F0DE113-2459-DCEF-8DFE-52CD9480794D}"/>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a:extLst>
                  <a:ext uri="{FF2B5EF4-FFF2-40B4-BE49-F238E27FC236}">
                    <a16:creationId xmlns:a16="http://schemas.microsoft.com/office/drawing/2014/main" id="{8631A13C-79E5-BE04-8ED7-F3072147513A}"/>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Oval 15">
                <a:extLst>
                  <a:ext uri="{FF2B5EF4-FFF2-40B4-BE49-F238E27FC236}">
                    <a16:creationId xmlns:a16="http://schemas.microsoft.com/office/drawing/2014/main" id="{50EBF68B-15B7-1639-849A-82250DFFE394}"/>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9FE3985F-A3B9-55BE-04C8-7715A0A633E1}"/>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ABE18D86-2ACA-9CC0-C76C-3F75D3765E00}"/>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9" name="Group 18">
              <a:extLst>
                <a:ext uri="{FF2B5EF4-FFF2-40B4-BE49-F238E27FC236}">
                  <a16:creationId xmlns:a16="http://schemas.microsoft.com/office/drawing/2014/main" id="{74598AD4-0B65-BE9C-01FA-37C04C813984}"/>
                </a:ext>
              </a:extLst>
            </p:cNvPr>
            <p:cNvGrpSpPr/>
            <p:nvPr/>
          </p:nvGrpSpPr>
          <p:grpSpPr>
            <a:xfrm rot="10991591" flipH="1">
              <a:off x="7446963" y="4767894"/>
              <a:ext cx="550250" cy="268884"/>
              <a:chOff x="9017281" y="2376893"/>
              <a:chExt cx="631994" cy="308829"/>
            </a:xfrm>
          </p:grpSpPr>
          <p:sp>
            <p:nvSpPr>
              <p:cNvPr id="20" name="Oval 19">
                <a:extLst>
                  <a:ext uri="{FF2B5EF4-FFF2-40B4-BE49-F238E27FC236}">
                    <a16:creationId xmlns:a16="http://schemas.microsoft.com/office/drawing/2014/main" id="{0A278416-F64F-2340-D38F-8A9ABE73CC5B}"/>
                  </a:ext>
                </a:extLst>
              </p:cNvPr>
              <p:cNvSpPr/>
              <p:nvPr/>
            </p:nvSpPr>
            <p:spPr>
              <a:xfrm rot="11328795" flipH="1" flipV="1">
                <a:off x="9017281" y="2390279"/>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10000"/>
                    </a:schemeClr>
                  </a:solidFill>
                </a:endParaRPr>
              </a:p>
            </p:txBody>
          </p:sp>
          <p:sp>
            <p:nvSpPr>
              <p:cNvPr id="21" name="Freeform: Shape 20">
                <a:extLst>
                  <a:ext uri="{FF2B5EF4-FFF2-40B4-BE49-F238E27FC236}">
                    <a16:creationId xmlns:a16="http://schemas.microsoft.com/office/drawing/2014/main" id="{D2089871-B2BF-1152-C7E8-85A5798A2F23}"/>
                  </a:ext>
                </a:extLst>
              </p:cNvPr>
              <p:cNvSpPr/>
              <p:nvPr/>
            </p:nvSpPr>
            <p:spPr>
              <a:xfrm rot="11328795" flipH="1" flipV="1">
                <a:off x="9122380" y="2397881"/>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2">
                      <a:lumMod val="10000"/>
                    </a:schemeClr>
                  </a:solidFill>
                </a:endParaRPr>
              </a:p>
            </p:txBody>
          </p:sp>
          <p:sp>
            <p:nvSpPr>
              <p:cNvPr id="22" name="Oval 21">
                <a:extLst>
                  <a:ext uri="{FF2B5EF4-FFF2-40B4-BE49-F238E27FC236}">
                    <a16:creationId xmlns:a16="http://schemas.microsoft.com/office/drawing/2014/main" id="{89DE40A6-A2CF-65A2-D591-9A6E237A0F3C}"/>
                  </a:ext>
                </a:extLst>
              </p:cNvPr>
              <p:cNvSpPr/>
              <p:nvPr/>
            </p:nvSpPr>
            <p:spPr>
              <a:xfrm rot="10707317" flipH="1" flipV="1">
                <a:off x="9398861" y="2378603"/>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10000"/>
                    </a:schemeClr>
                  </a:solidFill>
                </a:endParaRPr>
              </a:p>
            </p:txBody>
          </p:sp>
          <p:sp>
            <p:nvSpPr>
              <p:cNvPr id="24" name="Freeform: Shape 23">
                <a:extLst>
                  <a:ext uri="{FF2B5EF4-FFF2-40B4-BE49-F238E27FC236}">
                    <a16:creationId xmlns:a16="http://schemas.microsoft.com/office/drawing/2014/main" id="{D338248F-C8BB-437F-9491-3B2EF87B95B4}"/>
                  </a:ext>
                </a:extLst>
              </p:cNvPr>
              <p:cNvSpPr/>
              <p:nvPr/>
            </p:nvSpPr>
            <p:spPr>
              <a:xfrm rot="10707317" flipH="1" flipV="1">
                <a:off x="9489282" y="2376893"/>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2">
                      <a:lumMod val="10000"/>
                    </a:schemeClr>
                  </a:solidFill>
                </a:endParaRPr>
              </a:p>
            </p:txBody>
          </p:sp>
        </p:grpSp>
        <p:grpSp>
          <p:nvGrpSpPr>
            <p:cNvPr id="25" name="Group 24">
              <a:extLst>
                <a:ext uri="{FF2B5EF4-FFF2-40B4-BE49-F238E27FC236}">
                  <a16:creationId xmlns:a16="http://schemas.microsoft.com/office/drawing/2014/main" id="{BF128D92-9A83-8732-7800-F57B3A732AB4}"/>
                </a:ext>
              </a:extLst>
            </p:cNvPr>
            <p:cNvGrpSpPr/>
            <p:nvPr/>
          </p:nvGrpSpPr>
          <p:grpSpPr>
            <a:xfrm>
              <a:off x="7388285" y="6212319"/>
              <a:ext cx="535056" cy="343488"/>
              <a:chOff x="8663598" y="4719110"/>
              <a:chExt cx="614543" cy="394516"/>
            </a:xfrm>
          </p:grpSpPr>
          <p:sp>
            <p:nvSpPr>
              <p:cNvPr id="26" name="Freeform: Shape 25">
                <a:extLst>
                  <a:ext uri="{FF2B5EF4-FFF2-40B4-BE49-F238E27FC236}">
                    <a16:creationId xmlns:a16="http://schemas.microsoft.com/office/drawing/2014/main" id="{51299000-6F06-41E3-29A8-94B668C6081F}"/>
                  </a:ext>
                </a:extLst>
              </p:cNvPr>
              <p:cNvSpPr/>
              <p:nvPr/>
            </p:nvSpPr>
            <p:spPr>
              <a:xfrm rot="5636109">
                <a:off x="9095021" y="4685732"/>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Shape 26">
                <a:extLst>
                  <a:ext uri="{FF2B5EF4-FFF2-40B4-BE49-F238E27FC236}">
                    <a16:creationId xmlns:a16="http://schemas.microsoft.com/office/drawing/2014/main" id="{6077D5DB-6093-C72C-E6A0-B09357230000}"/>
                  </a:ext>
                </a:extLst>
              </p:cNvPr>
              <p:cNvSpPr/>
              <p:nvPr/>
            </p:nvSpPr>
            <p:spPr>
              <a:xfrm rot="17418376">
                <a:off x="8707105" y="4675603"/>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27">
                <a:extLst>
                  <a:ext uri="{FF2B5EF4-FFF2-40B4-BE49-F238E27FC236}">
                    <a16:creationId xmlns:a16="http://schemas.microsoft.com/office/drawing/2014/main" id="{E2292BF1-1D19-2BDF-0F97-CE3A79127684}"/>
                  </a:ext>
                </a:extLst>
              </p:cNvPr>
              <p:cNvSpPr/>
              <p:nvPr/>
            </p:nvSpPr>
            <p:spPr>
              <a:xfrm flipH="1">
                <a:off x="8900601" y="5071230"/>
                <a:ext cx="93561" cy="42396"/>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id="{56B1D549-ABD4-A983-4694-7749A27AB3A9}"/>
                </a:ext>
              </a:extLst>
            </p:cNvPr>
            <p:cNvGrpSpPr/>
            <p:nvPr/>
          </p:nvGrpSpPr>
          <p:grpSpPr>
            <a:xfrm rot="624441">
              <a:off x="9987214" y="4407215"/>
              <a:ext cx="409734" cy="334036"/>
              <a:chOff x="7443521" y="1453584"/>
              <a:chExt cx="575806" cy="469427"/>
            </a:xfrm>
          </p:grpSpPr>
          <p:grpSp>
            <p:nvGrpSpPr>
              <p:cNvPr id="30" name="Group 29">
                <a:extLst>
                  <a:ext uri="{FF2B5EF4-FFF2-40B4-BE49-F238E27FC236}">
                    <a16:creationId xmlns:a16="http://schemas.microsoft.com/office/drawing/2014/main" id="{17F266A8-A24E-B97B-02EB-57EA5FE9C2F2}"/>
                  </a:ext>
                </a:extLst>
              </p:cNvPr>
              <p:cNvGrpSpPr/>
              <p:nvPr/>
            </p:nvGrpSpPr>
            <p:grpSpPr>
              <a:xfrm>
                <a:off x="7443521" y="1453584"/>
                <a:ext cx="575806" cy="245719"/>
                <a:chOff x="7443521" y="1453584"/>
                <a:chExt cx="575806" cy="245719"/>
              </a:xfrm>
            </p:grpSpPr>
            <p:sp>
              <p:nvSpPr>
                <p:cNvPr id="32" name="Oval 31">
                  <a:extLst>
                    <a:ext uri="{FF2B5EF4-FFF2-40B4-BE49-F238E27FC236}">
                      <a16:creationId xmlns:a16="http://schemas.microsoft.com/office/drawing/2014/main" id="{5A648199-0EE4-CB7E-6ED6-4362CB88A36A}"/>
                    </a:ext>
                  </a:extLst>
                </p:cNvPr>
                <p:cNvSpPr/>
                <p:nvPr/>
              </p:nvSpPr>
              <p:spPr>
                <a:xfrm rot="20842655" flipH="1">
                  <a:off x="7443521" y="1546719"/>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Oval 32">
                  <a:extLst>
                    <a:ext uri="{FF2B5EF4-FFF2-40B4-BE49-F238E27FC236}">
                      <a16:creationId xmlns:a16="http://schemas.microsoft.com/office/drawing/2014/main" id="{E195A0B3-94D4-2238-D0B9-3C172F4AA6F6}"/>
                    </a:ext>
                  </a:extLst>
                </p:cNvPr>
                <p:cNvSpPr/>
                <p:nvPr/>
              </p:nvSpPr>
              <p:spPr>
                <a:xfrm rot="20842655" flipH="1">
                  <a:off x="7871225" y="1453584"/>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Freeform: Shape 30">
                <a:extLst>
                  <a:ext uri="{FF2B5EF4-FFF2-40B4-BE49-F238E27FC236}">
                    <a16:creationId xmlns:a16="http://schemas.microsoft.com/office/drawing/2014/main" id="{40686821-2342-9983-0B7F-1F4D2E89D5F4}"/>
                  </a:ext>
                </a:extLst>
              </p:cNvPr>
              <p:cNvSpPr/>
              <p:nvPr/>
            </p:nvSpPr>
            <p:spPr>
              <a:xfrm rot="21044464">
                <a:off x="7702877" y="1813170"/>
                <a:ext cx="242399" cy="10984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35" name="Title 34">
            <a:extLst>
              <a:ext uri="{FF2B5EF4-FFF2-40B4-BE49-F238E27FC236}">
                <a16:creationId xmlns:a16="http://schemas.microsoft.com/office/drawing/2014/main" id="{047E66E2-309B-4271-311B-E4DFD1F2876A}"/>
              </a:ext>
            </a:extLst>
          </p:cNvPr>
          <p:cNvSpPr>
            <a:spLocks noGrp="1"/>
          </p:cNvSpPr>
          <p:nvPr>
            <p:ph type="title"/>
          </p:nvPr>
        </p:nvSpPr>
        <p:spPr>
          <a:xfrm>
            <a:off x="699660" y="1083226"/>
            <a:ext cx="5396340" cy="2877465"/>
          </a:xfrm>
        </p:spPr>
        <p:txBody>
          <a:bodyPr anchor="t"/>
          <a:lstStyle>
            <a:lvl1pPr>
              <a:defRPr sz="7200"/>
            </a:lvl1pPr>
          </a:lstStyle>
          <a:p>
            <a:r>
              <a:rPr lang="en-US"/>
              <a:t>Click to edit Master title style</a:t>
            </a:r>
            <a:endParaRPr lang="en-US" dirty="0"/>
          </a:p>
        </p:txBody>
      </p:sp>
      <p:sp>
        <p:nvSpPr>
          <p:cNvPr id="37" name="Subtitle 2">
            <a:extLst>
              <a:ext uri="{FF2B5EF4-FFF2-40B4-BE49-F238E27FC236}">
                <a16:creationId xmlns:a16="http://schemas.microsoft.com/office/drawing/2014/main" id="{7451E102-60B4-6C20-7EE0-642FB2B2B1E1}"/>
              </a:ext>
            </a:extLst>
          </p:cNvPr>
          <p:cNvSpPr>
            <a:spLocks noGrp="1"/>
          </p:cNvSpPr>
          <p:nvPr>
            <p:ph type="subTitle" idx="1"/>
          </p:nvPr>
        </p:nvSpPr>
        <p:spPr>
          <a:xfrm>
            <a:off x="699659" y="4721088"/>
            <a:ext cx="4299724" cy="1003852"/>
          </a:xfrm>
        </p:spPr>
        <p:txBody>
          <a:bodyPr vert="horz" lIns="91440" tIns="45720" rIns="91440" bIns="45720" rtlCol="0" anchor="b">
            <a:normAutofit/>
          </a:bodyPr>
          <a:lstStyle>
            <a:lvl1pPr marL="0" indent="0">
              <a:lnSpc>
                <a:spcPct val="120000"/>
              </a:lnSpc>
              <a:spcBef>
                <a:spcPts val="0"/>
              </a:spcBef>
              <a:buNone/>
              <a:defRPr lang="en-US" sz="1600" cap="none" baseline="0"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700790" y="256032"/>
            <a:ext cx="3256613" cy="365125"/>
          </a:xfrm>
        </p:spPr>
        <p:txBody>
          <a:bodyPr/>
          <a:lstStyle/>
          <a:p>
            <a:r>
              <a:rPr lang="en-US" dirty="0"/>
              <a:t>WILCOX WRITING ©</a:t>
            </a:r>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700790" y="6341919"/>
            <a:ext cx="1806461" cy="365125"/>
          </a:xfrm>
        </p:spPr>
        <p:txBody>
          <a:bodyPr/>
          <a:lstStyle>
            <a:lvl1pPr algn="l">
              <a:defRPr/>
            </a:lvl1pPr>
          </a:lstStyle>
          <a:p>
            <a:fld id="{AA046776-8CBD-45B4-ABE1-BAEC5E7BFFE0}" type="datetime1">
              <a:rPr lang="en-US" smtClean="0"/>
              <a:t>5/13/2026</a:t>
            </a:fld>
            <a:endParaRPr lang="en-US" dirty="0"/>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a:xfrm>
            <a:off x="5661337" y="6356350"/>
            <a:ext cx="547255" cy="365125"/>
          </a:xfrm>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35529654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BD2D58C-45C2-333A-D403-F74EAA0C131F}"/>
              </a:ext>
            </a:extLst>
          </p:cNvPr>
          <p:cNvSpPr/>
          <p:nvPr/>
        </p:nvSpPr>
        <p:spPr>
          <a:xfrm>
            <a:off x="0" y="0"/>
            <a:ext cx="12192000" cy="6858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34" name="Freeform: Shape 33">
            <a:extLst>
              <a:ext uri="{FF2B5EF4-FFF2-40B4-BE49-F238E27FC236}">
                <a16:creationId xmlns:a16="http://schemas.microsoft.com/office/drawing/2014/main" id="{06181740-C15F-36A2-C76A-E150F1A4BCC9}"/>
              </a:ext>
            </a:extLst>
          </p:cNvPr>
          <p:cNvSpPr/>
          <p:nvPr/>
        </p:nvSpPr>
        <p:spPr>
          <a:xfrm rot="975782" flipV="1">
            <a:off x="7803140" y="4302438"/>
            <a:ext cx="2632658" cy="2085627"/>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 name="connsiteX0" fmla="*/ 181940 w 4594182"/>
              <a:gd name="connsiteY0" fmla="*/ 0 h 3609677"/>
              <a:gd name="connsiteX1" fmla="*/ 4594182 w 4594182"/>
              <a:gd name="connsiteY1" fmla="*/ 278024 h 3609677"/>
              <a:gd name="connsiteX2" fmla="*/ 4068080 w 4594182"/>
              <a:gd name="connsiteY2" fmla="*/ 2303347 h 3609677"/>
              <a:gd name="connsiteX3" fmla="*/ 2847727 w 4594182"/>
              <a:gd name="connsiteY3" fmla="*/ 3500970 h 3609677"/>
              <a:gd name="connsiteX4" fmla="*/ 1908870 w 4594182"/>
              <a:gd name="connsiteY4" fmla="*/ 3556118 h 3609677"/>
              <a:gd name="connsiteX5" fmla="*/ 490012 w 4594182"/>
              <a:gd name="connsiteY5" fmla="*/ 3184180 h 3609677"/>
              <a:gd name="connsiteX6" fmla="*/ 15197 w 4594182"/>
              <a:gd name="connsiteY6" fmla="*/ 1426435 h 3609677"/>
              <a:gd name="connsiteX7" fmla="*/ 181940 w 4594182"/>
              <a:gd name="connsiteY7" fmla="*/ 0 h 3609677"/>
              <a:gd name="connsiteX0" fmla="*/ 181940 w 4594182"/>
              <a:gd name="connsiteY0" fmla="*/ 0 h 3609677"/>
              <a:gd name="connsiteX1" fmla="*/ 4594182 w 4594182"/>
              <a:gd name="connsiteY1" fmla="*/ 278024 h 3609677"/>
              <a:gd name="connsiteX2" fmla="*/ 4167559 w 4594182"/>
              <a:gd name="connsiteY2" fmla="*/ 2547571 h 3609677"/>
              <a:gd name="connsiteX3" fmla="*/ 2847727 w 4594182"/>
              <a:gd name="connsiteY3" fmla="*/ 3500970 h 3609677"/>
              <a:gd name="connsiteX4" fmla="*/ 1908870 w 4594182"/>
              <a:gd name="connsiteY4" fmla="*/ 3556118 h 3609677"/>
              <a:gd name="connsiteX5" fmla="*/ 490012 w 4594182"/>
              <a:gd name="connsiteY5" fmla="*/ 3184180 h 3609677"/>
              <a:gd name="connsiteX6" fmla="*/ 15197 w 4594182"/>
              <a:gd name="connsiteY6" fmla="*/ 1426435 h 3609677"/>
              <a:gd name="connsiteX7" fmla="*/ 181940 w 4594182"/>
              <a:gd name="connsiteY7" fmla="*/ 0 h 3609677"/>
              <a:gd name="connsiteX0" fmla="*/ 181940 w 4594182"/>
              <a:gd name="connsiteY0" fmla="*/ 0 h 3611621"/>
              <a:gd name="connsiteX1" fmla="*/ 4594182 w 4594182"/>
              <a:gd name="connsiteY1" fmla="*/ 278024 h 3611621"/>
              <a:gd name="connsiteX2" fmla="*/ 4167559 w 4594182"/>
              <a:gd name="connsiteY2" fmla="*/ 2547571 h 3611621"/>
              <a:gd name="connsiteX3" fmla="*/ 3176527 w 4594182"/>
              <a:gd name="connsiteY3" fmla="*/ 3474260 h 3611621"/>
              <a:gd name="connsiteX4" fmla="*/ 1908870 w 4594182"/>
              <a:gd name="connsiteY4" fmla="*/ 3556118 h 3611621"/>
              <a:gd name="connsiteX5" fmla="*/ 490012 w 4594182"/>
              <a:gd name="connsiteY5" fmla="*/ 3184180 h 3611621"/>
              <a:gd name="connsiteX6" fmla="*/ 15197 w 4594182"/>
              <a:gd name="connsiteY6" fmla="*/ 1426435 h 3611621"/>
              <a:gd name="connsiteX7" fmla="*/ 181940 w 4594182"/>
              <a:gd name="connsiteY7" fmla="*/ 0 h 3611621"/>
              <a:gd name="connsiteX0" fmla="*/ 181940 w 4721154"/>
              <a:gd name="connsiteY0" fmla="*/ 0 h 3611621"/>
              <a:gd name="connsiteX1" fmla="*/ 4721154 w 4721154"/>
              <a:gd name="connsiteY1" fmla="*/ 266049 h 3611621"/>
              <a:gd name="connsiteX2" fmla="*/ 4167559 w 4721154"/>
              <a:gd name="connsiteY2" fmla="*/ 2547571 h 3611621"/>
              <a:gd name="connsiteX3" fmla="*/ 3176527 w 4721154"/>
              <a:gd name="connsiteY3" fmla="*/ 3474260 h 3611621"/>
              <a:gd name="connsiteX4" fmla="*/ 1908870 w 4721154"/>
              <a:gd name="connsiteY4" fmla="*/ 3556118 h 3611621"/>
              <a:gd name="connsiteX5" fmla="*/ 490012 w 4721154"/>
              <a:gd name="connsiteY5" fmla="*/ 3184180 h 3611621"/>
              <a:gd name="connsiteX6" fmla="*/ 15197 w 4721154"/>
              <a:gd name="connsiteY6" fmla="*/ 1426435 h 3611621"/>
              <a:gd name="connsiteX7" fmla="*/ 181940 w 4721154"/>
              <a:gd name="connsiteY7" fmla="*/ 0 h 3611621"/>
              <a:gd name="connsiteX0" fmla="*/ 181940 w 4721154"/>
              <a:gd name="connsiteY0" fmla="*/ 0 h 3611621"/>
              <a:gd name="connsiteX1" fmla="*/ 4721154 w 4721154"/>
              <a:gd name="connsiteY1" fmla="*/ 266049 h 3611621"/>
              <a:gd name="connsiteX2" fmla="*/ 4167559 w 4721154"/>
              <a:gd name="connsiteY2" fmla="*/ 2547571 h 3611621"/>
              <a:gd name="connsiteX3" fmla="*/ 3176527 w 4721154"/>
              <a:gd name="connsiteY3" fmla="*/ 3474260 h 3611621"/>
              <a:gd name="connsiteX4" fmla="*/ 1908870 w 4721154"/>
              <a:gd name="connsiteY4" fmla="*/ 3556118 h 3611621"/>
              <a:gd name="connsiteX5" fmla="*/ 490012 w 4721154"/>
              <a:gd name="connsiteY5" fmla="*/ 3184180 h 3611621"/>
              <a:gd name="connsiteX6" fmla="*/ 15197 w 4721154"/>
              <a:gd name="connsiteY6" fmla="*/ 1426435 h 3611621"/>
              <a:gd name="connsiteX7" fmla="*/ 181940 w 4721154"/>
              <a:gd name="connsiteY7" fmla="*/ 0 h 3611621"/>
              <a:gd name="connsiteX0" fmla="*/ 124879 w 4752808"/>
              <a:gd name="connsiteY0" fmla="*/ 0 h 3626141"/>
              <a:gd name="connsiteX1" fmla="*/ 4752808 w 4752808"/>
              <a:gd name="connsiteY1" fmla="*/ 280569 h 3626141"/>
              <a:gd name="connsiteX2" fmla="*/ 4199213 w 4752808"/>
              <a:gd name="connsiteY2" fmla="*/ 2562091 h 3626141"/>
              <a:gd name="connsiteX3" fmla="*/ 3208181 w 4752808"/>
              <a:gd name="connsiteY3" fmla="*/ 3488780 h 3626141"/>
              <a:gd name="connsiteX4" fmla="*/ 1940524 w 4752808"/>
              <a:gd name="connsiteY4" fmla="*/ 3570638 h 3626141"/>
              <a:gd name="connsiteX5" fmla="*/ 521666 w 4752808"/>
              <a:gd name="connsiteY5" fmla="*/ 3198700 h 3626141"/>
              <a:gd name="connsiteX6" fmla="*/ 46851 w 4752808"/>
              <a:gd name="connsiteY6" fmla="*/ 1440955 h 3626141"/>
              <a:gd name="connsiteX7" fmla="*/ 124879 w 4752808"/>
              <a:gd name="connsiteY7" fmla="*/ 0 h 3626141"/>
              <a:gd name="connsiteX0" fmla="*/ 91543 w 4719472"/>
              <a:gd name="connsiteY0" fmla="*/ 0 h 3626141"/>
              <a:gd name="connsiteX1" fmla="*/ 4719472 w 4719472"/>
              <a:gd name="connsiteY1" fmla="*/ 280569 h 3626141"/>
              <a:gd name="connsiteX2" fmla="*/ 4165877 w 4719472"/>
              <a:gd name="connsiteY2" fmla="*/ 2562091 h 3626141"/>
              <a:gd name="connsiteX3" fmla="*/ 3174845 w 4719472"/>
              <a:gd name="connsiteY3" fmla="*/ 3488780 h 3626141"/>
              <a:gd name="connsiteX4" fmla="*/ 1907188 w 4719472"/>
              <a:gd name="connsiteY4" fmla="*/ 3570638 h 3626141"/>
              <a:gd name="connsiteX5" fmla="*/ 488330 w 4719472"/>
              <a:gd name="connsiteY5" fmla="*/ 3198700 h 3626141"/>
              <a:gd name="connsiteX6" fmla="*/ 13515 w 4719472"/>
              <a:gd name="connsiteY6" fmla="*/ 1440955 h 3626141"/>
              <a:gd name="connsiteX7" fmla="*/ 91543 w 4719472"/>
              <a:gd name="connsiteY7" fmla="*/ 0 h 3626141"/>
              <a:gd name="connsiteX0" fmla="*/ 91543 w 4719472"/>
              <a:gd name="connsiteY0" fmla="*/ 0 h 3626141"/>
              <a:gd name="connsiteX1" fmla="*/ 4719472 w 4719472"/>
              <a:gd name="connsiteY1" fmla="*/ 280569 h 3626141"/>
              <a:gd name="connsiteX2" fmla="*/ 4165877 w 4719472"/>
              <a:gd name="connsiteY2" fmla="*/ 2562091 h 3626141"/>
              <a:gd name="connsiteX3" fmla="*/ 3174845 w 4719472"/>
              <a:gd name="connsiteY3" fmla="*/ 3488780 h 3626141"/>
              <a:gd name="connsiteX4" fmla="*/ 1907188 w 4719472"/>
              <a:gd name="connsiteY4" fmla="*/ 3570638 h 3626141"/>
              <a:gd name="connsiteX5" fmla="*/ 488330 w 4719472"/>
              <a:gd name="connsiteY5" fmla="*/ 3198700 h 3626141"/>
              <a:gd name="connsiteX6" fmla="*/ 13515 w 4719472"/>
              <a:gd name="connsiteY6" fmla="*/ 1440955 h 3626141"/>
              <a:gd name="connsiteX7" fmla="*/ 91543 w 4719472"/>
              <a:gd name="connsiteY7" fmla="*/ 0 h 3626141"/>
              <a:gd name="connsiteX0" fmla="*/ 86824 w 4714753"/>
              <a:gd name="connsiteY0" fmla="*/ 0 h 3626141"/>
              <a:gd name="connsiteX1" fmla="*/ 4714753 w 4714753"/>
              <a:gd name="connsiteY1" fmla="*/ 280569 h 3626141"/>
              <a:gd name="connsiteX2" fmla="*/ 4161158 w 4714753"/>
              <a:gd name="connsiteY2" fmla="*/ 2562091 h 3626141"/>
              <a:gd name="connsiteX3" fmla="*/ 3170126 w 4714753"/>
              <a:gd name="connsiteY3" fmla="*/ 3488780 h 3626141"/>
              <a:gd name="connsiteX4" fmla="*/ 1902469 w 4714753"/>
              <a:gd name="connsiteY4" fmla="*/ 3570638 h 3626141"/>
              <a:gd name="connsiteX5" fmla="*/ 483611 w 4714753"/>
              <a:gd name="connsiteY5" fmla="*/ 3198700 h 3626141"/>
              <a:gd name="connsiteX6" fmla="*/ 8796 w 4714753"/>
              <a:gd name="connsiteY6" fmla="*/ 1440955 h 3626141"/>
              <a:gd name="connsiteX7" fmla="*/ 86824 w 4714753"/>
              <a:gd name="connsiteY7" fmla="*/ 0 h 3626141"/>
              <a:gd name="connsiteX0" fmla="*/ 78028 w 4705957"/>
              <a:gd name="connsiteY0" fmla="*/ 0 h 3626141"/>
              <a:gd name="connsiteX1" fmla="*/ 4705957 w 4705957"/>
              <a:gd name="connsiteY1" fmla="*/ 280569 h 3626141"/>
              <a:gd name="connsiteX2" fmla="*/ 4152362 w 4705957"/>
              <a:gd name="connsiteY2" fmla="*/ 2562091 h 3626141"/>
              <a:gd name="connsiteX3" fmla="*/ 3161330 w 4705957"/>
              <a:gd name="connsiteY3" fmla="*/ 3488780 h 3626141"/>
              <a:gd name="connsiteX4" fmla="*/ 1893673 w 4705957"/>
              <a:gd name="connsiteY4" fmla="*/ 3570638 h 3626141"/>
              <a:gd name="connsiteX5" fmla="*/ 474815 w 4705957"/>
              <a:gd name="connsiteY5" fmla="*/ 3198700 h 3626141"/>
              <a:gd name="connsiteX6" fmla="*/ 0 w 4705957"/>
              <a:gd name="connsiteY6" fmla="*/ 1440955 h 3626141"/>
              <a:gd name="connsiteX7" fmla="*/ 78028 w 4705957"/>
              <a:gd name="connsiteY7" fmla="*/ 0 h 3626141"/>
              <a:gd name="connsiteX0" fmla="*/ 78028 w 4705957"/>
              <a:gd name="connsiteY0" fmla="*/ 0 h 3626141"/>
              <a:gd name="connsiteX1" fmla="*/ 4705957 w 4705957"/>
              <a:gd name="connsiteY1" fmla="*/ 280569 h 3626141"/>
              <a:gd name="connsiteX2" fmla="*/ 4152362 w 4705957"/>
              <a:gd name="connsiteY2" fmla="*/ 2562091 h 3626141"/>
              <a:gd name="connsiteX3" fmla="*/ 3161330 w 4705957"/>
              <a:gd name="connsiteY3" fmla="*/ 3488780 h 3626141"/>
              <a:gd name="connsiteX4" fmla="*/ 1893673 w 4705957"/>
              <a:gd name="connsiteY4" fmla="*/ 3570638 h 3626141"/>
              <a:gd name="connsiteX5" fmla="*/ 474815 w 4705957"/>
              <a:gd name="connsiteY5" fmla="*/ 3198700 h 3626141"/>
              <a:gd name="connsiteX6" fmla="*/ 0 w 4705957"/>
              <a:gd name="connsiteY6" fmla="*/ 1440955 h 3626141"/>
              <a:gd name="connsiteX7" fmla="*/ 78028 w 4705957"/>
              <a:gd name="connsiteY7" fmla="*/ 0 h 3626141"/>
              <a:gd name="connsiteX0" fmla="*/ 78028 w 4705957"/>
              <a:gd name="connsiteY0" fmla="*/ 0 h 3626141"/>
              <a:gd name="connsiteX1" fmla="*/ 4705957 w 4705957"/>
              <a:gd name="connsiteY1" fmla="*/ 280569 h 3626141"/>
              <a:gd name="connsiteX2" fmla="*/ 4152362 w 4705957"/>
              <a:gd name="connsiteY2" fmla="*/ 2562091 h 3626141"/>
              <a:gd name="connsiteX3" fmla="*/ 3161330 w 4705957"/>
              <a:gd name="connsiteY3" fmla="*/ 3488780 h 3626141"/>
              <a:gd name="connsiteX4" fmla="*/ 1893673 w 4705957"/>
              <a:gd name="connsiteY4" fmla="*/ 3570638 h 3626141"/>
              <a:gd name="connsiteX5" fmla="*/ 474815 w 4705957"/>
              <a:gd name="connsiteY5" fmla="*/ 3198700 h 3626141"/>
              <a:gd name="connsiteX6" fmla="*/ 0 w 4705957"/>
              <a:gd name="connsiteY6" fmla="*/ 1440955 h 3626141"/>
              <a:gd name="connsiteX7" fmla="*/ 78028 w 4705957"/>
              <a:gd name="connsiteY7" fmla="*/ 0 h 3626141"/>
              <a:gd name="connsiteX0" fmla="*/ 78028 w 4705957"/>
              <a:gd name="connsiteY0" fmla="*/ 0 h 3626141"/>
              <a:gd name="connsiteX1" fmla="*/ 4705957 w 4705957"/>
              <a:gd name="connsiteY1" fmla="*/ 280569 h 3626141"/>
              <a:gd name="connsiteX2" fmla="*/ 4152362 w 4705957"/>
              <a:gd name="connsiteY2" fmla="*/ 2562091 h 3626141"/>
              <a:gd name="connsiteX3" fmla="*/ 3161330 w 4705957"/>
              <a:gd name="connsiteY3" fmla="*/ 3488780 h 3626141"/>
              <a:gd name="connsiteX4" fmla="*/ 1893673 w 4705957"/>
              <a:gd name="connsiteY4" fmla="*/ 3570638 h 3626141"/>
              <a:gd name="connsiteX5" fmla="*/ 474815 w 4705957"/>
              <a:gd name="connsiteY5" fmla="*/ 3198700 h 3626141"/>
              <a:gd name="connsiteX6" fmla="*/ 0 w 4705957"/>
              <a:gd name="connsiteY6" fmla="*/ 1440955 h 3626141"/>
              <a:gd name="connsiteX7" fmla="*/ 78028 w 4705957"/>
              <a:gd name="connsiteY7" fmla="*/ 0 h 3626141"/>
              <a:gd name="connsiteX0" fmla="*/ 78028 w 4705957"/>
              <a:gd name="connsiteY0" fmla="*/ 662 h 3626803"/>
              <a:gd name="connsiteX1" fmla="*/ 4705957 w 4705957"/>
              <a:gd name="connsiteY1" fmla="*/ 281231 h 3626803"/>
              <a:gd name="connsiteX2" fmla="*/ 4152362 w 4705957"/>
              <a:gd name="connsiteY2" fmla="*/ 2562753 h 3626803"/>
              <a:gd name="connsiteX3" fmla="*/ 3161330 w 4705957"/>
              <a:gd name="connsiteY3" fmla="*/ 3489442 h 3626803"/>
              <a:gd name="connsiteX4" fmla="*/ 1893673 w 4705957"/>
              <a:gd name="connsiteY4" fmla="*/ 3571300 h 3626803"/>
              <a:gd name="connsiteX5" fmla="*/ 474815 w 4705957"/>
              <a:gd name="connsiteY5" fmla="*/ 3199362 h 3626803"/>
              <a:gd name="connsiteX6" fmla="*/ 0 w 4705957"/>
              <a:gd name="connsiteY6" fmla="*/ 1441617 h 3626803"/>
              <a:gd name="connsiteX7" fmla="*/ 78028 w 4705957"/>
              <a:gd name="connsiteY7" fmla="*/ 662 h 3626803"/>
              <a:gd name="connsiteX0" fmla="*/ 55573 w 4705957"/>
              <a:gd name="connsiteY0" fmla="*/ 668 h 3625981"/>
              <a:gd name="connsiteX1" fmla="*/ 4705957 w 4705957"/>
              <a:gd name="connsiteY1" fmla="*/ 280409 h 3625981"/>
              <a:gd name="connsiteX2" fmla="*/ 4152362 w 4705957"/>
              <a:gd name="connsiteY2" fmla="*/ 2561931 h 3625981"/>
              <a:gd name="connsiteX3" fmla="*/ 3161330 w 4705957"/>
              <a:gd name="connsiteY3" fmla="*/ 3488620 h 3625981"/>
              <a:gd name="connsiteX4" fmla="*/ 1893673 w 4705957"/>
              <a:gd name="connsiteY4" fmla="*/ 3570478 h 3625981"/>
              <a:gd name="connsiteX5" fmla="*/ 474815 w 4705957"/>
              <a:gd name="connsiteY5" fmla="*/ 3198540 h 3625981"/>
              <a:gd name="connsiteX6" fmla="*/ 0 w 4705957"/>
              <a:gd name="connsiteY6" fmla="*/ 1440795 h 3625981"/>
              <a:gd name="connsiteX7" fmla="*/ 55573 w 4705957"/>
              <a:gd name="connsiteY7" fmla="*/ 668 h 3625981"/>
              <a:gd name="connsiteX0" fmla="*/ 55573 w 4705957"/>
              <a:gd name="connsiteY0" fmla="*/ 666 h 3625979"/>
              <a:gd name="connsiteX1" fmla="*/ 4705957 w 4705957"/>
              <a:gd name="connsiteY1" fmla="*/ 280407 h 3625979"/>
              <a:gd name="connsiteX2" fmla="*/ 4152362 w 4705957"/>
              <a:gd name="connsiteY2" fmla="*/ 2561929 h 3625979"/>
              <a:gd name="connsiteX3" fmla="*/ 3161330 w 4705957"/>
              <a:gd name="connsiteY3" fmla="*/ 3488618 h 3625979"/>
              <a:gd name="connsiteX4" fmla="*/ 1893673 w 4705957"/>
              <a:gd name="connsiteY4" fmla="*/ 3570476 h 3625979"/>
              <a:gd name="connsiteX5" fmla="*/ 474815 w 4705957"/>
              <a:gd name="connsiteY5" fmla="*/ 3198538 h 3625979"/>
              <a:gd name="connsiteX6" fmla="*/ 0 w 4705957"/>
              <a:gd name="connsiteY6" fmla="*/ 1440793 h 3625979"/>
              <a:gd name="connsiteX7" fmla="*/ 55573 w 4705957"/>
              <a:gd name="connsiteY7" fmla="*/ 666 h 362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05957" h="3625979">
                <a:moveTo>
                  <a:pt x="55573" y="666"/>
                </a:moveTo>
                <a:cubicBezTo>
                  <a:pt x="297573" y="-12043"/>
                  <a:pt x="3397265" y="159662"/>
                  <a:pt x="4705957" y="280407"/>
                </a:cubicBezTo>
                <a:cubicBezTo>
                  <a:pt x="4551076" y="1109015"/>
                  <a:pt x="4347668" y="2061574"/>
                  <a:pt x="4152362" y="2561929"/>
                </a:cubicBezTo>
                <a:cubicBezTo>
                  <a:pt x="3861286" y="3099087"/>
                  <a:pt x="3521198" y="3279823"/>
                  <a:pt x="3161330" y="3488618"/>
                </a:cubicBezTo>
                <a:cubicBezTo>
                  <a:pt x="2801462" y="3697413"/>
                  <a:pt x="2341425" y="3618823"/>
                  <a:pt x="1893673" y="3570476"/>
                </a:cubicBezTo>
                <a:cubicBezTo>
                  <a:pt x="1445921" y="3522129"/>
                  <a:pt x="713451" y="3269843"/>
                  <a:pt x="474815" y="3198538"/>
                </a:cubicBezTo>
                <a:cubicBezTo>
                  <a:pt x="41150" y="2458902"/>
                  <a:pt x="37182" y="1927332"/>
                  <a:pt x="0" y="1440793"/>
                </a:cubicBezTo>
                <a:cubicBezTo>
                  <a:pt x="20825" y="886399"/>
                  <a:pt x="4940" y="8837"/>
                  <a:pt x="55573" y="666"/>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Isosceles Triangle 2">
            <a:extLst>
              <a:ext uri="{FF2B5EF4-FFF2-40B4-BE49-F238E27FC236}">
                <a16:creationId xmlns:a16="http://schemas.microsoft.com/office/drawing/2014/main" id="{9F4BFFA1-967A-A45A-A691-64C3E3574330}"/>
              </a:ext>
            </a:extLst>
          </p:cNvPr>
          <p:cNvSpPr/>
          <p:nvPr/>
        </p:nvSpPr>
        <p:spPr>
          <a:xfrm rot="6805257">
            <a:off x="5405552" y="4933006"/>
            <a:ext cx="2491987" cy="2489774"/>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13249"/>
              <a:gd name="connsiteY0" fmla="*/ 1236679 h 1243473"/>
              <a:gd name="connsiteX1" fmla="*/ 475521 w 1213249"/>
              <a:gd name="connsiteY1" fmla="*/ 97229 h 1243473"/>
              <a:gd name="connsiteX2" fmla="*/ 626036 w 1213249"/>
              <a:gd name="connsiteY2" fmla="*/ 89350 h 1243473"/>
              <a:gd name="connsiteX3" fmla="*/ 1168763 w 1213249"/>
              <a:gd name="connsiteY3" fmla="*/ 956420 h 1243473"/>
              <a:gd name="connsiteX4" fmla="*/ 1207140 w 1213249"/>
              <a:gd name="connsiteY4" fmla="*/ 1087474 h 1243473"/>
              <a:gd name="connsiteX5" fmla="*/ 0 w 1213249"/>
              <a:gd name="connsiteY5" fmla="*/ 1236679 h 1243473"/>
              <a:gd name="connsiteX0" fmla="*/ 0 w 1213249"/>
              <a:gd name="connsiteY0" fmla="*/ 1236679 h 1243473"/>
              <a:gd name="connsiteX1" fmla="*/ 475521 w 1213249"/>
              <a:gd name="connsiteY1" fmla="*/ 97229 h 1243473"/>
              <a:gd name="connsiteX2" fmla="*/ 626036 w 1213249"/>
              <a:gd name="connsiteY2" fmla="*/ 89350 h 1243473"/>
              <a:gd name="connsiteX3" fmla="*/ 1168763 w 1213249"/>
              <a:gd name="connsiteY3" fmla="*/ 956420 h 1243473"/>
              <a:gd name="connsiteX4" fmla="*/ 1207140 w 1213249"/>
              <a:gd name="connsiteY4" fmla="*/ 1087474 h 1243473"/>
              <a:gd name="connsiteX5" fmla="*/ 0 w 1213249"/>
              <a:gd name="connsiteY5" fmla="*/ 1236679 h 1243473"/>
              <a:gd name="connsiteX0" fmla="*/ 0 w 1118961"/>
              <a:gd name="connsiteY0" fmla="*/ 1124865 h 1139344"/>
              <a:gd name="connsiteX1" fmla="*/ 381233 w 1118961"/>
              <a:gd name="connsiteY1" fmla="*/ 97229 h 1139344"/>
              <a:gd name="connsiteX2" fmla="*/ 531748 w 1118961"/>
              <a:gd name="connsiteY2" fmla="*/ 89350 h 1139344"/>
              <a:gd name="connsiteX3" fmla="*/ 1074475 w 1118961"/>
              <a:gd name="connsiteY3" fmla="*/ 956420 h 1139344"/>
              <a:gd name="connsiteX4" fmla="*/ 1112852 w 1118961"/>
              <a:gd name="connsiteY4" fmla="*/ 1087474 h 1139344"/>
              <a:gd name="connsiteX5" fmla="*/ 0 w 1118961"/>
              <a:gd name="connsiteY5" fmla="*/ 1124865 h 1139344"/>
              <a:gd name="connsiteX0" fmla="*/ 0 w 1118961"/>
              <a:gd name="connsiteY0" fmla="*/ 1124865 h 1139344"/>
              <a:gd name="connsiteX1" fmla="*/ 381233 w 1118961"/>
              <a:gd name="connsiteY1" fmla="*/ 97229 h 1139344"/>
              <a:gd name="connsiteX2" fmla="*/ 531748 w 1118961"/>
              <a:gd name="connsiteY2" fmla="*/ 89350 h 1139344"/>
              <a:gd name="connsiteX3" fmla="*/ 1074475 w 1118961"/>
              <a:gd name="connsiteY3" fmla="*/ 956420 h 1139344"/>
              <a:gd name="connsiteX4" fmla="*/ 1112852 w 1118961"/>
              <a:gd name="connsiteY4" fmla="*/ 1087474 h 1139344"/>
              <a:gd name="connsiteX5" fmla="*/ 0 w 1118961"/>
              <a:gd name="connsiteY5" fmla="*/ 1124865 h 1139344"/>
              <a:gd name="connsiteX0" fmla="*/ 0 w 1141041"/>
              <a:gd name="connsiteY0" fmla="*/ 1092540 h 1113741"/>
              <a:gd name="connsiteX1" fmla="*/ 403313 w 1141041"/>
              <a:gd name="connsiteY1" fmla="*/ 97229 h 1113741"/>
              <a:gd name="connsiteX2" fmla="*/ 553828 w 1141041"/>
              <a:gd name="connsiteY2" fmla="*/ 89350 h 1113741"/>
              <a:gd name="connsiteX3" fmla="*/ 1096555 w 1141041"/>
              <a:gd name="connsiteY3" fmla="*/ 956420 h 1113741"/>
              <a:gd name="connsiteX4" fmla="*/ 1134932 w 1141041"/>
              <a:gd name="connsiteY4" fmla="*/ 1087474 h 1113741"/>
              <a:gd name="connsiteX5" fmla="*/ 0 w 1141041"/>
              <a:gd name="connsiteY5" fmla="*/ 1092540 h 1113741"/>
              <a:gd name="connsiteX0" fmla="*/ 0 w 1141041"/>
              <a:gd name="connsiteY0" fmla="*/ 1148921 h 1170122"/>
              <a:gd name="connsiteX1" fmla="*/ 403313 w 1141041"/>
              <a:gd name="connsiteY1" fmla="*/ 153610 h 1170122"/>
              <a:gd name="connsiteX2" fmla="*/ 553828 w 1141041"/>
              <a:gd name="connsiteY2" fmla="*/ 68870 h 1170122"/>
              <a:gd name="connsiteX3" fmla="*/ 1096555 w 1141041"/>
              <a:gd name="connsiteY3" fmla="*/ 1012801 h 1170122"/>
              <a:gd name="connsiteX4" fmla="*/ 1134932 w 1141041"/>
              <a:gd name="connsiteY4" fmla="*/ 1143855 h 1170122"/>
              <a:gd name="connsiteX5" fmla="*/ 0 w 1141041"/>
              <a:gd name="connsiteY5" fmla="*/ 1148921 h 1170122"/>
              <a:gd name="connsiteX0" fmla="*/ 0 w 1141041"/>
              <a:gd name="connsiteY0" fmla="*/ 1180261 h 1201462"/>
              <a:gd name="connsiteX1" fmla="*/ 447118 w 1141041"/>
              <a:gd name="connsiteY1" fmla="*/ 78808 h 1201462"/>
              <a:gd name="connsiteX2" fmla="*/ 553828 w 1141041"/>
              <a:gd name="connsiteY2" fmla="*/ 100210 h 1201462"/>
              <a:gd name="connsiteX3" fmla="*/ 1096555 w 1141041"/>
              <a:gd name="connsiteY3" fmla="*/ 1044141 h 1201462"/>
              <a:gd name="connsiteX4" fmla="*/ 1134932 w 1141041"/>
              <a:gd name="connsiteY4" fmla="*/ 1175195 h 1201462"/>
              <a:gd name="connsiteX5" fmla="*/ 0 w 1141041"/>
              <a:gd name="connsiteY5" fmla="*/ 1180261 h 1201462"/>
              <a:gd name="connsiteX0" fmla="*/ 0 w 1141041"/>
              <a:gd name="connsiteY0" fmla="*/ 1168083 h 1189284"/>
              <a:gd name="connsiteX1" fmla="*/ 447118 w 1141041"/>
              <a:gd name="connsiteY1" fmla="*/ 66630 h 1189284"/>
              <a:gd name="connsiteX2" fmla="*/ 553828 w 1141041"/>
              <a:gd name="connsiteY2" fmla="*/ 88032 h 1189284"/>
              <a:gd name="connsiteX3" fmla="*/ 1096555 w 1141041"/>
              <a:gd name="connsiteY3" fmla="*/ 1031963 h 1189284"/>
              <a:gd name="connsiteX4" fmla="*/ 1134932 w 1141041"/>
              <a:gd name="connsiteY4" fmla="*/ 1163017 h 1189284"/>
              <a:gd name="connsiteX5" fmla="*/ 0 w 1141041"/>
              <a:gd name="connsiteY5" fmla="*/ 1168083 h 1189284"/>
              <a:gd name="connsiteX0" fmla="*/ 0 w 1141041"/>
              <a:gd name="connsiteY0" fmla="*/ 1153064 h 1174265"/>
              <a:gd name="connsiteX1" fmla="*/ 447118 w 1141041"/>
              <a:gd name="connsiteY1" fmla="*/ 51611 h 1174265"/>
              <a:gd name="connsiteX2" fmla="*/ 553828 w 1141041"/>
              <a:gd name="connsiteY2" fmla="*/ 73013 h 1174265"/>
              <a:gd name="connsiteX3" fmla="*/ 1096555 w 1141041"/>
              <a:gd name="connsiteY3" fmla="*/ 1016944 h 1174265"/>
              <a:gd name="connsiteX4" fmla="*/ 1134932 w 1141041"/>
              <a:gd name="connsiteY4" fmla="*/ 1147998 h 1174265"/>
              <a:gd name="connsiteX5" fmla="*/ 0 w 1141041"/>
              <a:gd name="connsiteY5" fmla="*/ 1153064 h 1174265"/>
              <a:gd name="connsiteX0" fmla="*/ 0 w 1141041"/>
              <a:gd name="connsiteY0" fmla="*/ 1153064 h 1154648"/>
              <a:gd name="connsiteX1" fmla="*/ 447118 w 1141041"/>
              <a:gd name="connsiteY1" fmla="*/ 51611 h 1154648"/>
              <a:gd name="connsiteX2" fmla="*/ 553828 w 1141041"/>
              <a:gd name="connsiteY2" fmla="*/ 73013 h 1154648"/>
              <a:gd name="connsiteX3" fmla="*/ 1096555 w 1141041"/>
              <a:gd name="connsiteY3" fmla="*/ 1016944 h 1154648"/>
              <a:gd name="connsiteX4" fmla="*/ 1134932 w 1141041"/>
              <a:gd name="connsiteY4" fmla="*/ 1147998 h 1154648"/>
              <a:gd name="connsiteX5" fmla="*/ 0 w 1141041"/>
              <a:gd name="connsiteY5" fmla="*/ 1153064 h 1154648"/>
              <a:gd name="connsiteX0" fmla="*/ 0 w 1141041"/>
              <a:gd name="connsiteY0" fmla="*/ 1153064 h 1154648"/>
              <a:gd name="connsiteX1" fmla="*/ 447118 w 1141041"/>
              <a:gd name="connsiteY1" fmla="*/ 51611 h 1154648"/>
              <a:gd name="connsiteX2" fmla="*/ 553828 w 1141041"/>
              <a:gd name="connsiteY2" fmla="*/ 73013 h 1154648"/>
              <a:gd name="connsiteX3" fmla="*/ 1096555 w 1141041"/>
              <a:gd name="connsiteY3" fmla="*/ 1016944 h 1154648"/>
              <a:gd name="connsiteX4" fmla="*/ 1134932 w 1141041"/>
              <a:gd name="connsiteY4" fmla="*/ 1147998 h 1154648"/>
              <a:gd name="connsiteX5" fmla="*/ 0 w 1141041"/>
              <a:gd name="connsiteY5" fmla="*/ 1153064 h 1154648"/>
              <a:gd name="connsiteX0" fmla="*/ 0 w 1168418"/>
              <a:gd name="connsiteY0" fmla="*/ 1149404 h 1153680"/>
              <a:gd name="connsiteX1" fmla="*/ 474495 w 1168418"/>
              <a:gd name="connsiteY1" fmla="*/ 51611 h 1153680"/>
              <a:gd name="connsiteX2" fmla="*/ 581205 w 1168418"/>
              <a:gd name="connsiteY2" fmla="*/ 73013 h 1153680"/>
              <a:gd name="connsiteX3" fmla="*/ 1123932 w 1168418"/>
              <a:gd name="connsiteY3" fmla="*/ 1016944 h 1153680"/>
              <a:gd name="connsiteX4" fmla="*/ 1162309 w 1168418"/>
              <a:gd name="connsiteY4" fmla="*/ 1147998 h 1153680"/>
              <a:gd name="connsiteX5" fmla="*/ 0 w 1168418"/>
              <a:gd name="connsiteY5" fmla="*/ 1149404 h 1153680"/>
              <a:gd name="connsiteX0" fmla="*/ 0 w 1176356"/>
              <a:gd name="connsiteY0" fmla="*/ 1149404 h 1150420"/>
              <a:gd name="connsiteX1" fmla="*/ 474495 w 1176356"/>
              <a:gd name="connsiteY1" fmla="*/ 51611 h 1150420"/>
              <a:gd name="connsiteX2" fmla="*/ 581205 w 1176356"/>
              <a:gd name="connsiteY2" fmla="*/ 73013 h 1150420"/>
              <a:gd name="connsiteX3" fmla="*/ 1123932 w 1176356"/>
              <a:gd name="connsiteY3" fmla="*/ 1016944 h 1150420"/>
              <a:gd name="connsiteX4" fmla="*/ 1170951 w 1176356"/>
              <a:gd name="connsiteY4" fmla="*/ 1143496 h 1150420"/>
              <a:gd name="connsiteX5" fmla="*/ 0 w 1176356"/>
              <a:gd name="connsiteY5" fmla="*/ 1149404 h 1150420"/>
              <a:gd name="connsiteX0" fmla="*/ 0 w 1179217"/>
              <a:gd name="connsiteY0" fmla="*/ 1149404 h 1150420"/>
              <a:gd name="connsiteX1" fmla="*/ 474495 w 1179217"/>
              <a:gd name="connsiteY1" fmla="*/ 51611 h 1150420"/>
              <a:gd name="connsiteX2" fmla="*/ 581205 w 1179217"/>
              <a:gd name="connsiteY2" fmla="*/ 73013 h 1150420"/>
              <a:gd name="connsiteX3" fmla="*/ 1123932 w 1179217"/>
              <a:gd name="connsiteY3" fmla="*/ 1016944 h 1150420"/>
              <a:gd name="connsiteX4" fmla="*/ 1170951 w 1179217"/>
              <a:gd name="connsiteY4" fmla="*/ 1143496 h 1150420"/>
              <a:gd name="connsiteX5" fmla="*/ 0 w 1179217"/>
              <a:gd name="connsiteY5" fmla="*/ 1149404 h 1150420"/>
              <a:gd name="connsiteX0" fmla="*/ 0 w 1179217"/>
              <a:gd name="connsiteY0" fmla="*/ 1149404 h 1150420"/>
              <a:gd name="connsiteX1" fmla="*/ 474495 w 1179217"/>
              <a:gd name="connsiteY1" fmla="*/ 51611 h 1150420"/>
              <a:gd name="connsiteX2" fmla="*/ 581205 w 1179217"/>
              <a:gd name="connsiteY2" fmla="*/ 73013 h 1150420"/>
              <a:gd name="connsiteX3" fmla="*/ 1123932 w 1179217"/>
              <a:gd name="connsiteY3" fmla="*/ 1016944 h 1150420"/>
              <a:gd name="connsiteX4" fmla="*/ 1170951 w 1179217"/>
              <a:gd name="connsiteY4" fmla="*/ 1143496 h 1150420"/>
              <a:gd name="connsiteX5" fmla="*/ 0 w 1179217"/>
              <a:gd name="connsiteY5" fmla="*/ 1149404 h 1150420"/>
              <a:gd name="connsiteX0" fmla="*/ 0 w 1179217"/>
              <a:gd name="connsiteY0" fmla="*/ 1170456 h 1171472"/>
              <a:gd name="connsiteX1" fmla="*/ 474495 w 1179217"/>
              <a:gd name="connsiteY1" fmla="*/ 72663 h 1171472"/>
              <a:gd name="connsiteX2" fmla="*/ 565172 w 1179217"/>
              <a:gd name="connsiteY2" fmla="*/ 63114 h 1171472"/>
              <a:gd name="connsiteX3" fmla="*/ 1123932 w 1179217"/>
              <a:gd name="connsiteY3" fmla="*/ 1037996 h 1171472"/>
              <a:gd name="connsiteX4" fmla="*/ 1170951 w 1179217"/>
              <a:gd name="connsiteY4" fmla="*/ 1164548 h 1171472"/>
              <a:gd name="connsiteX5" fmla="*/ 0 w 1179217"/>
              <a:gd name="connsiteY5" fmla="*/ 1170456 h 1171472"/>
              <a:gd name="connsiteX0" fmla="*/ 0 w 1179217"/>
              <a:gd name="connsiteY0" fmla="*/ 1174575 h 1175591"/>
              <a:gd name="connsiteX1" fmla="*/ 474495 w 1179217"/>
              <a:gd name="connsiteY1" fmla="*/ 76782 h 1175591"/>
              <a:gd name="connsiteX2" fmla="*/ 565172 w 1179217"/>
              <a:gd name="connsiteY2" fmla="*/ 67233 h 1175591"/>
              <a:gd name="connsiteX3" fmla="*/ 1123932 w 1179217"/>
              <a:gd name="connsiteY3" fmla="*/ 1042115 h 1175591"/>
              <a:gd name="connsiteX4" fmla="*/ 1170951 w 1179217"/>
              <a:gd name="connsiteY4" fmla="*/ 1168667 h 1175591"/>
              <a:gd name="connsiteX5" fmla="*/ 0 w 1179217"/>
              <a:gd name="connsiteY5" fmla="*/ 1174575 h 1175591"/>
              <a:gd name="connsiteX0" fmla="*/ 0 w 1179217"/>
              <a:gd name="connsiteY0" fmla="*/ 1152940 h 1153956"/>
              <a:gd name="connsiteX1" fmla="*/ 474495 w 1179217"/>
              <a:gd name="connsiteY1" fmla="*/ 55147 h 1153956"/>
              <a:gd name="connsiteX2" fmla="*/ 565172 w 1179217"/>
              <a:gd name="connsiteY2" fmla="*/ 45598 h 1153956"/>
              <a:gd name="connsiteX3" fmla="*/ 1123932 w 1179217"/>
              <a:gd name="connsiteY3" fmla="*/ 1020480 h 1153956"/>
              <a:gd name="connsiteX4" fmla="*/ 1170951 w 1179217"/>
              <a:gd name="connsiteY4" fmla="*/ 1147032 h 1153956"/>
              <a:gd name="connsiteX5" fmla="*/ 0 w 1179217"/>
              <a:gd name="connsiteY5" fmla="*/ 1152940 h 1153956"/>
              <a:gd name="connsiteX0" fmla="*/ 0 w 1179217"/>
              <a:gd name="connsiteY0" fmla="*/ 1152940 h 1153956"/>
              <a:gd name="connsiteX1" fmla="*/ 474495 w 1179217"/>
              <a:gd name="connsiteY1" fmla="*/ 55147 h 1153956"/>
              <a:gd name="connsiteX2" fmla="*/ 565172 w 1179217"/>
              <a:gd name="connsiteY2" fmla="*/ 45598 h 1153956"/>
              <a:gd name="connsiteX3" fmla="*/ 1123932 w 1179217"/>
              <a:gd name="connsiteY3" fmla="*/ 1020480 h 1153956"/>
              <a:gd name="connsiteX4" fmla="*/ 1170951 w 1179217"/>
              <a:gd name="connsiteY4" fmla="*/ 1147032 h 1153956"/>
              <a:gd name="connsiteX5" fmla="*/ 0 w 1179217"/>
              <a:gd name="connsiteY5" fmla="*/ 1152940 h 1153956"/>
              <a:gd name="connsiteX0" fmla="*/ 5 w 1179222"/>
              <a:gd name="connsiteY0" fmla="*/ 1152940 h 1161152"/>
              <a:gd name="connsiteX1" fmla="*/ 474500 w 1179222"/>
              <a:gd name="connsiteY1" fmla="*/ 55147 h 1161152"/>
              <a:gd name="connsiteX2" fmla="*/ 565177 w 1179222"/>
              <a:gd name="connsiteY2" fmla="*/ 45598 h 1161152"/>
              <a:gd name="connsiteX3" fmla="*/ 1123937 w 1179222"/>
              <a:gd name="connsiteY3" fmla="*/ 1020480 h 1161152"/>
              <a:gd name="connsiteX4" fmla="*/ 1170956 w 1179222"/>
              <a:gd name="connsiteY4" fmla="*/ 1147032 h 1161152"/>
              <a:gd name="connsiteX5" fmla="*/ 5 w 1179222"/>
              <a:gd name="connsiteY5" fmla="*/ 1152940 h 1161152"/>
              <a:gd name="connsiteX0" fmla="*/ 5 w 1179222"/>
              <a:gd name="connsiteY0" fmla="*/ 1197173 h 1205385"/>
              <a:gd name="connsiteX1" fmla="*/ 474500 w 1179222"/>
              <a:gd name="connsiteY1" fmla="*/ 99380 h 1205385"/>
              <a:gd name="connsiteX2" fmla="*/ 512345 w 1179222"/>
              <a:gd name="connsiteY2" fmla="*/ 51193 h 1205385"/>
              <a:gd name="connsiteX3" fmla="*/ 565177 w 1179222"/>
              <a:gd name="connsiteY3" fmla="*/ 89831 h 1205385"/>
              <a:gd name="connsiteX4" fmla="*/ 1123937 w 1179222"/>
              <a:gd name="connsiteY4" fmla="*/ 1064713 h 1205385"/>
              <a:gd name="connsiteX5" fmla="*/ 1170956 w 1179222"/>
              <a:gd name="connsiteY5" fmla="*/ 1191265 h 1205385"/>
              <a:gd name="connsiteX6" fmla="*/ 5 w 1179222"/>
              <a:gd name="connsiteY6" fmla="*/ 1197173 h 1205385"/>
              <a:gd name="connsiteX0" fmla="*/ 5 w 1179222"/>
              <a:gd name="connsiteY0" fmla="*/ 1197173 h 1205385"/>
              <a:gd name="connsiteX1" fmla="*/ 474500 w 1179222"/>
              <a:gd name="connsiteY1" fmla="*/ 99380 h 1205385"/>
              <a:gd name="connsiteX2" fmla="*/ 512345 w 1179222"/>
              <a:gd name="connsiteY2" fmla="*/ 51193 h 1205385"/>
              <a:gd name="connsiteX3" fmla="*/ 565177 w 1179222"/>
              <a:gd name="connsiteY3" fmla="*/ 89831 h 1205385"/>
              <a:gd name="connsiteX4" fmla="*/ 1123937 w 1179222"/>
              <a:gd name="connsiteY4" fmla="*/ 1064713 h 1205385"/>
              <a:gd name="connsiteX5" fmla="*/ 1170956 w 1179222"/>
              <a:gd name="connsiteY5" fmla="*/ 1191265 h 1205385"/>
              <a:gd name="connsiteX6" fmla="*/ 5 w 1179222"/>
              <a:gd name="connsiteY6" fmla="*/ 1197173 h 1205385"/>
              <a:gd name="connsiteX0" fmla="*/ 5 w 1179222"/>
              <a:gd name="connsiteY0" fmla="*/ 1146061 h 1154273"/>
              <a:gd name="connsiteX1" fmla="*/ 474500 w 1179222"/>
              <a:gd name="connsiteY1" fmla="*/ 48268 h 1154273"/>
              <a:gd name="connsiteX2" fmla="*/ 512345 w 1179222"/>
              <a:gd name="connsiteY2" fmla="*/ 81 h 1154273"/>
              <a:gd name="connsiteX3" fmla="*/ 565177 w 1179222"/>
              <a:gd name="connsiteY3" fmla="*/ 38719 h 1154273"/>
              <a:gd name="connsiteX4" fmla="*/ 1123937 w 1179222"/>
              <a:gd name="connsiteY4" fmla="*/ 1013601 h 1154273"/>
              <a:gd name="connsiteX5" fmla="*/ 1170956 w 1179222"/>
              <a:gd name="connsiteY5" fmla="*/ 1140153 h 1154273"/>
              <a:gd name="connsiteX6" fmla="*/ 5 w 1179222"/>
              <a:gd name="connsiteY6" fmla="*/ 1146061 h 1154273"/>
              <a:gd name="connsiteX0" fmla="*/ 5 w 1179222"/>
              <a:gd name="connsiteY0" fmla="*/ 1202985 h 1211197"/>
              <a:gd name="connsiteX1" fmla="*/ 474500 w 1179222"/>
              <a:gd name="connsiteY1" fmla="*/ 105192 h 1211197"/>
              <a:gd name="connsiteX2" fmla="*/ 512147 w 1179222"/>
              <a:gd name="connsiteY2" fmla="*/ 37561 h 1211197"/>
              <a:gd name="connsiteX3" fmla="*/ 565177 w 1179222"/>
              <a:gd name="connsiteY3" fmla="*/ 95643 h 1211197"/>
              <a:gd name="connsiteX4" fmla="*/ 1123937 w 1179222"/>
              <a:gd name="connsiteY4" fmla="*/ 1070525 h 1211197"/>
              <a:gd name="connsiteX5" fmla="*/ 1170956 w 1179222"/>
              <a:gd name="connsiteY5" fmla="*/ 1197077 h 1211197"/>
              <a:gd name="connsiteX6" fmla="*/ 5 w 1179222"/>
              <a:gd name="connsiteY6" fmla="*/ 1202985 h 1211197"/>
              <a:gd name="connsiteX0" fmla="*/ 5 w 1179222"/>
              <a:gd name="connsiteY0" fmla="*/ 1165967 h 1174179"/>
              <a:gd name="connsiteX1" fmla="*/ 474500 w 1179222"/>
              <a:gd name="connsiteY1" fmla="*/ 68174 h 1174179"/>
              <a:gd name="connsiteX2" fmla="*/ 512147 w 1179222"/>
              <a:gd name="connsiteY2" fmla="*/ 543 h 1174179"/>
              <a:gd name="connsiteX3" fmla="*/ 565177 w 1179222"/>
              <a:gd name="connsiteY3" fmla="*/ 58625 h 1174179"/>
              <a:gd name="connsiteX4" fmla="*/ 1123937 w 1179222"/>
              <a:gd name="connsiteY4" fmla="*/ 1033507 h 1174179"/>
              <a:gd name="connsiteX5" fmla="*/ 1170956 w 1179222"/>
              <a:gd name="connsiteY5" fmla="*/ 1160059 h 1174179"/>
              <a:gd name="connsiteX6" fmla="*/ 5 w 1179222"/>
              <a:gd name="connsiteY6" fmla="*/ 1165967 h 1174179"/>
              <a:gd name="connsiteX0" fmla="*/ 5 w 1179222"/>
              <a:gd name="connsiteY0" fmla="*/ 1165967 h 1174179"/>
              <a:gd name="connsiteX1" fmla="*/ 474500 w 1179222"/>
              <a:gd name="connsiteY1" fmla="*/ 68174 h 1174179"/>
              <a:gd name="connsiteX2" fmla="*/ 512147 w 1179222"/>
              <a:gd name="connsiteY2" fmla="*/ 543 h 1174179"/>
              <a:gd name="connsiteX3" fmla="*/ 565177 w 1179222"/>
              <a:gd name="connsiteY3" fmla="*/ 58625 h 1174179"/>
              <a:gd name="connsiteX4" fmla="*/ 1123937 w 1179222"/>
              <a:gd name="connsiteY4" fmla="*/ 1033507 h 1174179"/>
              <a:gd name="connsiteX5" fmla="*/ 1170956 w 1179222"/>
              <a:gd name="connsiteY5" fmla="*/ 1160059 h 1174179"/>
              <a:gd name="connsiteX6" fmla="*/ 5 w 1179222"/>
              <a:gd name="connsiteY6" fmla="*/ 1165967 h 1174179"/>
              <a:gd name="connsiteX0" fmla="*/ 17 w 1179234"/>
              <a:gd name="connsiteY0" fmla="*/ 1165967 h 1181355"/>
              <a:gd name="connsiteX1" fmla="*/ 474512 w 1179234"/>
              <a:gd name="connsiteY1" fmla="*/ 68174 h 1181355"/>
              <a:gd name="connsiteX2" fmla="*/ 512159 w 1179234"/>
              <a:gd name="connsiteY2" fmla="*/ 543 h 1181355"/>
              <a:gd name="connsiteX3" fmla="*/ 565189 w 1179234"/>
              <a:gd name="connsiteY3" fmla="*/ 58625 h 1181355"/>
              <a:gd name="connsiteX4" fmla="*/ 1123949 w 1179234"/>
              <a:gd name="connsiteY4" fmla="*/ 1033507 h 1181355"/>
              <a:gd name="connsiteX5" fmla="*/ 1170968 w 1179234"/>
              <a:gd name="connsiteY5" fmla="*/ 1160059 h 1181355"/>
              <a:gd name="connsiteX6" fmla="*/ 17 w 1179234"/>
              <a:gd name="connsiteY6" fmla="*/ 1165967 h 1181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9234" h="1181355">
                <a:moveTo>
                  <a:pt x="17" y="1165967"/>
                </a:moveTo>
                <a:cubicBezTo>
                  <a:pt x="31711" y="1023663"/>
                  <a:pt x="332508" y="328732"/>
                  <a:pt x="474512" y="68174"/>
                </a:cubicBezTo>
                <a:cubicBezTo>
                  <a:pt x="496334" y="21109"/>
                  <a:pt x="497046" y="2135"/>
                  <a:pt x="512159" y="543"/>
                </a:cubicBezTo>
                <a:cubicBezTo>
                  <a:pt x="527272" y="-1048"/>
                  <a:pt x="526273" y="-3185"/>
                  <a:pt x="565189" y="58625"/>
                </a:cubicBezTo>
                <a:cubicBezTo>
                  <a:pt x="671797" y="227950"/>
                  <a:pt x="989819" y="789183"/>
                  <a:pt x="1123949" y="1033507"/>
                </a:cubicBezTo>
                <a:cubicBezTo>
                  <a:pt x="1165859" y="1109188"/>
                  <a:pt x="1194005" y="1143068"/>
                  <a:pt x="1170968" y="1160059"/>
                </a:cubicBezTo>
                <a:cubicBezTo>
                  <a:pt x="1135292" y="1174017"/>
                  <a:pt x="-5131" y="1196842"/>
                  <a:pt x="17" y="1165967"/>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a:extLst>
              <a:ext uri="{FF2B5EF4-FFF2-40B4-BE49-F238E27FC236}">
                <a16:creationId xmlns:a16="http://schemas.microsoft.com/office/drawing/2014/main" id="{6BDCCD7B-1AA1-9926-7327-DF59B2CF66E3}"/>
              </a:ext>
            </a:extLst>
          </p:cNvPr>
          <p:cNvSpPr/>
          <p:nvPr/>
        </p:nvSpPr>
        <p:spPr>
          <a:xfrm rot="13174781">
            <a:off x="9960866" y="3904502"/>
            <a:ext cx="2607437" cy="2846432"/>
          </a:xfrm>
          <a:custGeom>
            <a:avLst/>
            <a:gdLst>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228517 w 2607437"/>
              <a:gd name="connsiteY13" fmla="*/ 1424183 h 2846432"/>
              <a:gd name="connsiteX14" fmla="*/ 584602 w 2607437"/>
              <a:gd name="connsiteY14" fmla="*/ 1287012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24110 w 2607437"/>
              <a:gd name="connsiteY13" fmla="*/ 1344943 h 2846432"/>
              <a:gd name="connsiteX14" fmla="*/ 584602 w 2607437"/>
              <a:gd name="connsiteY14" fmla="*/ 1287012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24110 w 2607437"/>
              <a:gd name="connsiteY13" fmla="*/ 1344943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24110 w 2607437"/>
              <a:gd name="connsiteY13" fmla="*/ 1344943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239233 w 2607437"/>
              <a:gd name="connsiteY20" fmla="*/ 686658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239233 w 2607437"/>
              <a:gd name="connsiteY20" fmla="*/ 686658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242481 w 2607437"/>
              <a:gd name="connsiteY20" fmla="*/ 66565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242481 w 2607437"/>
              <a:gd name="connsiteY20" fmla="*/ 66565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07437" h="2846432">
                <a:moveTo>
                  <a:pt x="2469871" y="2360682"/>
                </a:moveTo>
                <a:cubicBezTo>
                  <a:pt x="2462856" y="2375900"/>
                  <a:pt x="2395566" y="2351575"/>
                  <a:pt x="2286960" y="2313770"/>
                </a:cubicBezTo>
                <a:cubicBezTo>
                  <a:pt x="2142151" y="2263362"/>
                  <a:pt x="1766511" y="2094856"/>
                  <a:pt x="1577519" y="2042069"/>
                </a:cubicBezTo>
                <a:cubicBezTo>
                  <a:pt x="1550277" y="2227284"/>
                  <a:pt x="1528026" y="2675980"/>
                  <a:pt x="1480545" y="2845625"/>
                </a:cubicBezTo>
                <a:cubicBezTo>
                  <a:pt x="1400483" y="2874097"/>
                  <a:pt x="1056419" y="2140505"/>
                  <a:pt x="1038789" y="2144803"/>
                </a:cubicBezTo>
                <a:cubicBezTo>
                  <a:pt x="1015336" y="2150520"/>
                  <a:pt x="931527" y="2206516"/>
                  <a:pt x="826811" y="2278135"/>
                </a:cubicBezTo>
                <a:lnTo>
                  <a:pt x="814279" y="2286725"/>
                </a:lnTo>
                <a:lnTo>
                  <a:pt x="553572" y="1971358"/>
                </a:lnTo>
                <a:lnTo>
                  <a:pt x="584268" y="1903177"/>
                </a:lnTo>
                <a:cubicBezTo>
                  <a:pt x="600257" y="1864533"/>
                  <a:pt x="613534" y="1828370"/>
                  <a:pt x="622926" y="1796063"/>
                </a:cubicBezTo>
                <a:cubicBezTo>
                  <a:pt x="610005" y="1785588"/>
                  <a:pt x="542156" y="1778684"/>
                  <a:pt x="447174" y="1772966"/>
                </a:cubicBezTo>
                <a:lnTo>
                  <a:pt x="386871" y="1769705"/>
                </a:lnTo>
                <a:lnTo>
                  <a:pt x="129765" y="1458692"/>
                </a:lnTo>
                <a:cubicBezTo>
                  <a:pt x="162682" y="1447189"/>
                  <a:pt x="304933" y="1393399"/>
                  <a:pt x="407783" y="1358440"/>
                </a:cubicBezTo>
                <a:cubicBezTo>
                  <a:pt x="541078" y="1312111"/>
                  <a:pt x="575062" y="1302776"/>
                  <a:pt x="574480" y="1274767"/>
                </a:cubicBezTo>
                <a:cubicBezTo>
                  <a:pt x="441593" y="1068238"/>
                  <a:pt x="42137" y="649315"/>
                  <a:pt x="0" y="504513"/>
                </a:cubicBezTo>
                <a:cubicBezTo>
                  <a:pt x="65462" y="479621"/>
                  <a:pt x="877205" y="847056"/>
                  <a:pt x="933950" y="858136"/>
                </a:cubicBezTo>
                <a:cubicBezTo>
                  <a:pt x="988324" y="732068"/>
                  <a:pt x="1176411" y="-47146"/>
                  <a:pt x="1235817" y="2249"/>
                </a:cubicBezTo>
                <a:cubicBezTo>
                  <a:pt x="1349514" y="342754"/>
                  <a:pt x="1450804" y="970443"/>
                  <a:pt x="1478622" y="949981"/>
                </a:cubicBezTo>
                <a:cubicBezTo>
                  <a:pt x="1835779" y="759206"/>
                  <a:pt x="2261201" y="400227"/>
                  <a:pt x="2369772" y="420031"/>
                </a:cubicBezTo>
                <a:cubicBezTo>
                  <a:pt x="2394684" y="429439"/>
                  <a:pt x="2298793" y="584227"/>
                  <a:pt x="2242481" y="665651"/>
                </a:cubicBezTo>
                <a:cubicBezTo>
                  <a:pt x="2173931" y="769818"/>
                  <a:pt x="1883005" y="1184074"/>
                  <a:pt x="1891172" y="1206497"/>
                </a:cubicBezTo>
                <a:cubicBezTo>
                  <a:pt x="1936929" y="1247637"/>
                  <a:pt x="2530138" y="1315803"/>
                  <a:pt x="2607391" y="1376435"/>
                </a:cubicBezTo>
                <a:cubicBezTo>
                  <a:pt x="2612872" y="1459987"/>
                  <a:pt x="2137411" y="1554478"/>
                  <a:pt x="1846557" y="1676109"/>
                </a:cubicBezTo>
                <a:cubicBezTo>
                  <a:pt x="1967447" y="1793352"/>
                  <a:pt x="2297748" y="2122904"/>
                  <a:pt x="2456093" y="2331319"/>
                </a:cubicBezTo>
                <a:cubicBezTo>
                  <a:pt x="2467851" y="2346144"/>
                  <a:pt x="2472209" y="2355610"/>
                  <a:pt x="2469871" y="2360682"/>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Title 11">
            <a:extLst>
              <a:ext uri="{FF2B5EF4-FFF2-40B4-BE49-F238E27FC236}">
                <a16:creationId xmlns:a16="http://schemas.microsoft.com/office/drawing/2014/main" id="{5F89FA1D-9919-9AF3-06C3-17B8A5D5A6ED}"/>
              </a:ext>
            </a:extLst>
          </p:cNvPr>
          <p:cNvSpPr>
            <a:spLocks noGrp="1"/>
          </p:cNvSpPr>
          <p:nvPr>
            <p:ph type="title"/>
          </p:nvPr>
        </p:nvSpPr>
        <p:spPr>
          <a:xfrm>
            <a:off x="699660" y="1083226"/>
            <a:ext cx="5185661" cy="2877465"/>
          </a:xfrm>
        </p:spPr>
        <p:txBody>
          <a:bodyPr anchor="t"/>
          <a:lstStyle>
            <a:lvl1pPr>
              <a:defRPr sz="7200"/>
            </a:lvl1pPr>
          </a:lstStyle>
          <a:p>
            <a:r>
              <a:rPr lang="en-US"/>
              <a:t>Click to edit Master title style</a:t>
            </a:r>
          </a:p>
        </p:txBody>
      </p:sp>
      <p:sp>
        <p:nvSpPr>
          <p:cNvPr id="15" name="Subtitle 2">
            <a:extLst>
              <a:ext uri="{FF2B5EF4-FFF2-40B4-BE49-F238E27FC236}">
                <a16:creationId xmlns:a16="http://schemas.microsoft.com/office/drawing/2014/main" id="{50B96C61-0A57-826F-BD29-338308CE78A8}"/>
              </a:ext>
            </a:extLst>
          </p:cNvPr>
          <p:cNvSpPr>
            <a:spLocks noGrp="1"/>
          </p:cNvSpPr>
          <p:nvPr>
            <p:ph type="subTitle" idx="1"/>
          </p:nvPr>
        </p:nvSpPr>
        <p:spPr>
          <a:xfrm>
            <a:off x="699659" y="4721088"/>
            <a:ext cx="4314304" cy="1003852"/>
          </a:xfrm>
        </p:spPr>
        <p:txBody>
          <a:bodyPr vert="horz" lIns="91440" tIns="45720" rIns="91440" bIns="45720" rtlCol="0" anchor="b">
            <a:normAutofit/>
          </a:bodyPr>
          <a:lstStyle>
            <a:lvl1pPr marL="0" indent="0">
              <a:lnSpc>
                <a:spcPct val="120000"/>
              </a:lnSpc>
              <a:spcBef>
                <a:spcPts val="0"/>
              </a:spcBef>
              <a:buNone/>
              <a:defRPr lang="en-US" sz="1600" cap="none" baseline="0"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700790" y="256032"/>
            <a:ext cx="3256613" cy="365125"/>
          </a:xfrm>
        </p:spPr>
        <p:txBody>
          <a:bodyPr/>
          <a:lstStyle/>
          <a:p>
            <a:r>
              <a:rPr lang="en-US" dirty="0"/>
              <a:t>WILCOX WRITING ©</a:t>
            </a:r>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700790" y="6341919"/>
            <a:ext cx="1806461" cy="365125"/>
          </a:xfrm>
        </p:spPr>
        <p:txBody>
          <a:bodyPr/>
          <a:lstStyle>
            <a:lvl1pPr algn="l">
              <a:defRPr/>
            </a:lvl1pPr>
          </a:lstStyle>
          <a:p>
            <a:fld id="{76F4F223-672B-4BC6-AC8B-6A159097635A}" type="datetime1">
              <a:rPr lang="en-US" smtClean="0"/>
              <a:t>5/13/2026</a:t>
            </a:fld>
            <a:endParaRPr lang="en-US" dirty="0"/>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p>
            <a:fld id="{7CF79DB2-B0CF-4CB1-AE78-9ED1037C015C}" type="slidenum">
              <a:rPr lang="en-US" smtClean="0"/>
              <a:t>‹#›</a:t>
            </a:fld>
            <a:endParaRPr lang="en-US" dirty="0"/>
          </a:p>
        </p:txBody>
      </p:sp>
      <p:grpSp>
        <p:nvGrpSpPr>
          <p:cNvPr id="36" name="Group 35">
            <a:extLst>
              <a:ext uri="{FF2B5EF4-FFF2-40B4-BE49-F238E27FC236}">
                <a16:creationId xmlns:a16="http://schemas.microsoft.com/office/drawing/2014/main" id="{5EAF9E45-4937-3C64-DBBE-4343228C40AA}"/>
              </a:ext>
            </a:extLst>
          </p:cNvPr>
          <p:cNvGrpSpPr/>
          <p:nvPr/>
        </p:nvGrpSpPr>
        <p:grpSpPr>
          <a:xfrm flipH="1">
            <a:off x="8237290" y="4982118"/>
            <a:ext cx="898791" cy="481789"/>
            <a:chOff x="5447388" y="3100610"/>
            <a:chExt cx="1500891" cy="804540"/>
          </a:xfrm>
        </p:grpSpPr>
        <p:sp>
          <p:nvSpPr>
            <p:cNvPr id="37" name="Oval 36">
              <a:extLst>
                <a:ext uri="{FF2B5EF4-FFF2-40B4-BE49-F238E27FC236}">
                  <a16:creationId xmlns:a16="http://schemas.microsoft.com/office/drawing/2014/main" id="{89375AB3-D78B-1E03-2194-C1CCB6812104}"/>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Shape 37">
              <a:extLst>
                <a:ext uri="{FF2B5EF4-FFF2-40B4-BE49-F238E27FC236}">
                  <a16:creationId xmlns:a16="http://schemas.microsoft.com/office/drawing/2014/main" id="{C011D900-F22B-B59C-8F2E-F8D3950513E7}"/>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9" name="Oval 38">
              <a:extLst>
                <a:ext uri="{FF2B5EF4-FFF2-40B4-BE49-F238E27FC236}">
                  <a16:creationId xmlns:a16="http://schemas.microsoft.com/office/drawing/2014/main" id="{657CA362-37FA-3401-2397-DD7709603566}"/>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Freeform: Shape 39">
              <a:extLst>
                <a:ext uri="{FF2B5EF4-FFF2-40B4-BE49-F238E27FC236}">
                  <a16:creationId xmlns:a16="http://schemas.microsoft.com/office/drawing/2014/main" id="{528FEA7D-ED9C-3C07-353D-8B2DDED08068}"/>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1" name="Freeform: Shape 40">
              <a:extLst>
                <a:ext uri="{FF2B5EF4-FFF2-40B4-BE49-F238E27FC236}">
                  <a16:creationId xmlns:a16="http://schemas.microsoft.com/office/drawing/2014/main" id="{F011A244-56FB-95A0-A98D-F66AF6E0C29F}"/>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 name="Group 7">
            <a:extLst>
              <a:ext uri="{FF2B5EF4-FFF2-40B4-BE49-F238E27FC236}">
                <a16:creationId xmlns:a16="http://schemas.microsoft.com/office/drawing/2014/main" id="{E9284E40-6452-7E81-AB2A-60EE0453740F}"/>
              </a:ext>
            </a:extLst>
          </p:cNvPr>
          <p:cNvGrpSpPr/>
          <p:nvPr/>
        </p:nvGrpSpPr>
        <p:grpSpPr>
          <a:xfrm rot="20796810" flipH="1">
            <a:off x="5944178" y="5787705"/>
            <a:ext cx="704635" cy="488753"/>
            <a:chOff x="9839339" y="677159"/>
            <a:chExt cx="751991" cy="521600"/>
          </a:xfrm>
        </p:grpSpPr>
        <p:sp>
          <p:nvSpPr>
            <p:cNvPr id="11" name="Freeform: Shape 10">
              <a:extLst>
                <a:ext uri="{FF2B5EF4-FFF2-40B4-BE49-F238E27FC236}">
                  <a16:creationId xmlns:a16="http://schemas.microsoft.com/office/drawing/2014/main" id="{3E7E4D24-DFBF-1C47-5A17-6139849EF7A6}"/>
                </a:ext>
              </a:extLst>
            </p:cNvPr>
            <p:cNvSpPr/>
            <p:nvPr/>
          </p:nvSpPr>
          <p:spPr>
            <a:xfrm rot="5636109">
              <a:off x="10405736" y="63306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0C992155-AC7D-B636-A4E3-1DC3E728D2ED}"/>
                </a:ext>
              </a:extLst>
            </p:cNvPr>
            <p:cNvSpPr/>
            <p:nvPr/>
          </p:nvSpPr>
          <p:spPr>
            <a:xfrm rot="15963891" flipH="1">
              <a:off x="9883433" y="661928"/>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5CEE8E29-1CAB-5570-A715-39109B68A94D}"/>
                </a:ext>
              </a:extLst>
            </p:cNvPr>
            <p:cNvSpPr/>
            <p:nvPr/>
          </p:nvSpPr>
          <p:spPr>
            <a:xfrm>
              <a:off x="10099691" y="1099560"/>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0630958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4">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504AA646-88AD-4803-5E2E-52C8BD993F36}"/>
              </a:ext>
            </a:extLst>
          </p:cNvPr>
          <p:cNvSpPr>
            <a:spLocks noGrp="1"/>
          </p:cNvSpPr>
          <p:nvPr>
            <p:ph type="title"/>
          </p:nvPr>
        </p:nvSpPr>
        <p:spPr>
          <a:xfrm>
            <a:off x="699660" y="1790060"/>
            <a:ext cx="6308041" cy="3277880"/>
          </a:xfrm>
        </p:spPr>
        <p:txBody>
          <a:bodyPr/>
          <a:lstStyle>
            <a:lvl1pPr>
              <a:defRPr sz="7200"/>
            </a:lvl1pPr>
          </a:lstStyle>
          <a:p>
            <a:r>
              <a:rPr lang="en-US"/>
              <a:t>Click to edit Master title style</a:t>
            </a:r>
          </a:p>
        </p:txBody>
      </p:sp>
      <p:sp>
        <p:nvSpPr>
          <p:cNvPr id="16" name="Subtitle 2">
            <a:extLst>
              <a:ext uri="{FF2B5EF4-FFF2-40B4-BE49-F238E27FC236}">
                <a16:creationId xmlns:a16="http://schemas.microsoft.com/office/drawing/2014/main" id="{D2AEC607-3DA9-BC59-D414-70860644FC47}"/>
              </a:ext>
            </a:extLst>
          </p:cNvPr>
          <p:cNvSpPr>
            <a:spLocks noGrp="1"/>
          </p:cNvSpPr>
          <p:nvPr>
            <p:ph type="subTitle" idx="1"/>
          </p:nvPr>
        </p:nvSpPr>
        <p:spPr>
          <a:xfrm>
            <a:off x="699659" y="5067940"/>
            <a:ext cx="4483511" cy="1078027"/>
          </a:xfrm>
        </p:spPr>
        <p:txBody>
          <a:bodyPr vert="horz" lIns="91440" tIns="45720" rIns="91440" bIns="45720" rtlCol="0" anchor="t">
            <a:normAutofit/>
          </a:bodyPr>
          <a:lstStyle>
            <a:lvl1pPr marL="0" indent="0">
              <a:lnSpc>
                <a:spcPct val="120000"/>
              </a:lnSpc>
              <a:spcBef>
                <a:spcPts val="0"/>
              </a:spcBef>
              <a:buNone/>
              <a:defRPr lang="en-US" sz="1600" cap="none" baseline="0"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699660" y="256032"/>
            <a:ext cx="3172685" cy="365125"/>
          </a:xfrm>
        </p:spPr>
        <p:txBody>
          <a:bodyPr/>
          <a:lstStyle>
            <a:lvl1pPr>
              <a:defRPr>
                <a:solidFill>
                  <a:schemeClr val="tx2"/>
                </a:solidFill>
              </a:defRPr>
            </a:lvl1pPr>
          </a:lstStyle>
          <a:p>
            <a:r>
              <a:rPr lang="en-US" dirty="0">
                <a:solidFill>
                  <a:schemeClr val="tx2"/>
                </a:solidFill>
              </a:rPr>
              <a:t>WILCOX WRITING ©</a:t>
            </a:r>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700790" y="6356350"/>
            <a:ext cx="2880610" cy="365125"/>
          </a:xfrm>
        </p:spPr>
        <p:txBody>
          <a:bodyPr/>
          <a:lstStyle>
            <a:lvl1pPr algn="l">
              <a:defRPr>
                <a:solidFill>
                  <a:schemeClr val="tx2"/>
                </a:solidFill>
              </a:defRPr>
            </a:lvl1pPr>
          </a:lstStyle>
          <a:p>
            <a:fld id="{81EBF3E7-19F0-4D3D-938A-0E2F81CEA249}" type="datetime1">
              <a:rPr lang="en-US" smtClean="0"/>
              <a:t>5/13/2026</a:t>
            </a:fld>
            <a:endParaRPr lang="en-US" dirty="0"/>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a:xfrm>
            <a:off x="11454245" y="6356350"/>
            <a:ext cx="547255" cy="365125"/>
          </a:xfrm>
        </p:spPr>
        <p:txBody>
          <a:bodyPr/>
          <a:lstStyle>
            <a:lvl1pPr>
              <a:defRPr>
                <a:solidFill>
                  <a:schemeClr val="tx2"/>
                </a:solidFill>
              </a:defRPr>
            </a:lvl1pPr>
          </a:lstStyle>
          <a:p>
            <a:fld id="{7CF79DB2-B0CF-4CB1-AE78-9ED1037C015C}" type="slidenum">
              <a:rPr lang="en-US" smtClean="0"/>
              <a:pPr/>
              <a:t>‹#›</a:t>
            </a:fld>
            <a:endParaRPr lang="en-US" dirty="0"/>
          </a:p>
        </p:txBody>
      </p:sp>
      <p:sp>
        <p:nvSpPr>
          <p:cNvPr id="7" name="Oval 28">
            <a:extLst>
              <a:ext uri="{FF2B5EF4-FFF2-40B4-BE49-F238E27FC236}">
                <a16:creationId xmlns:a16="http://schemas.microsoft.com/office/drawing/2014/main" id="{868B7AF0-A7AA-0BBE-D6E3-CE03625582C5}"/>
              </a:ext>
            </a:extLst>
          </p:cNvPr>
          <p:cNvSpPr/>
          <p:nvPr/>
        </p:nvSpPr>
        <p:spPr>
          <a:xfrm rot="2599426">
            <a:off x="9363569" y="1876067"/>
            <a:ext cx="1800041" cy="1775781"/>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9270" h="3018036">
                <a:moveTo>
                  <a:pt x="11907" y="1624714"/>
                </a:moveTo>
                <a:cubicBezTo>
                  <a:pt x="-67795" y="983902"/>
                  <a:pt x="272066" y="723639"/>
                  <a:pt x="453606" y="460819"/>
                </a:cubicBezTo>
                <a:cubicBezTo>
                  <a:pt x="635146" y="197999"/>
                  <a:pt x="1049220" y="9410"/>
                  <a:pt x="1412722" y="379"/>
                </a:cubicBezTo>
                <a:cubicBezTo>
                  <a:pt x="1776224" y="-8652"/>
                  <a:pt x="2371800" y="143814"/>
                  <a:pt x="2634620" y="406634"/>
                </a:cubicBezTo>
                <a:cubicBezTo>
                  <a:pt x="2897440" y="669454"/>
                  <a:pt x="3249737" y="1489643"/>
                  <a:pt x="2935457" y="2092073"/>
                </a:cubicBezTo>
                <a:cubicBezTo>
                  <a:pt x="2492483" y="2809649"/>
                  <a:pt x="1744193" y="3083102"/>
                  <a:pt x="1256935" y="3005209"/>
                </a:cubicBezTo>
                <a:cubicBezTo>
                  <a:pt x="769677" y="2927316"/>
                  <a:pt x="91609" y="2265526"/>
                  <a:pt x="11907" y="1624714"/>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7">
            <a:extLst>
              <a:ext uri="{FF2B5EF4-FFF2-40B4-BE49-F238E27FC236}">
                <a16:creationId xmlns:a16="http://schemas.microsoft.com/office/drawing/2014/main" id="{988900B3-1E3B-1B62-AA05-25A3376866ED}"/>
              </a:ext>
            </a:extLst>
          </p:cNvPr>
          <p:cNvGrpSpPr/>
          <p:nvPr/>
        </p:nvGrpSpPr>
        <p:grpSpPr>
          <a:xfrm rot="11355259">
            <a:off x="8850308" y="3582425"/>
            <a:ext cx="2188889" cy="2052424"/>
            <a:chOff x="7749926" y="3136297"/>
            <a:chExt cx="3434150" cy="3220050"/>
          </a:xfrm>
          <a:solidFill>
            <a:schemeClr val="accent2">
              <a:lumMod val="60000"/>
              <a:lumOff val="40000"/>
            </a:schemeClr>
          </a:solidFill>
        </p:grpSpPr>
        <p:sp>
          <p:nvSpPr>
            <p:cNvPr id="9" name="Freeform: Shape 8">
              <a:extLst>
                <a:ext uri="{FF2B5EF4-FFF2-40B4-BE49-F238E27FC236}">
                  <a16:creationId xmlns:a16="http://schemas.microsoft.com/office/drawing/2014/main" id="{78B9A385-74F6-5989-FC8A-DAEF31B5AA36}"/>
                </a:ext>
              </a:extLst>
            </p:cNvPr>
            <p:cNvSpPr/>
            <p:nvPr/>
          </p:nvSpPr>
          <p:spPr>
            <a:xfrm rot="10800000">
              <a:off x="7752107" y="3136297"/>
              <a:ext cx="3417806" cy="1667642"/>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5D9D6DF9-30B8-31BE-1C77-B0BE9EBB5A03}"/>
                </a:ext>
              </a:extLst>
            </p:cNvPr>
            <p:cNvSpPr/>
            <p:nvPr/>
          </p:nvSpPr>
          <p:spPr>
            <a:xfrm rot="10800000" flipH="1">
              <a:off x="7749926" y="4717704"/>
              <a:ext cx="3434150" cy="163864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702015"/>
                <a:gd name="connsiteY0" fmla="*/ 0 h 3130670"/>
                <a:gd name="connsiteX1" fmla="*/ 4685434 w 4702015"/>
                <a:gd name="connsiteY1" fmla="*/ 66859 h 3130670"/>
                <a:gd name="connsiteX2" fmla="*/ 4504867 w 4702015"/>
                <a:gd name="connsiteY2" fmla="*/ 1441337 h 3130670"/>
                <a:gd name="connsiteX3" fmla="*/ 3153322 w 4702015"/>
                <a:gd name="connsiteY3" fmla="*/ 3066840 h 3130670"/>
                <a:gd name="connsiteX4" fmla="*/ 1172429 w 4702015"/>
                <a:gd name="connsiteY4" fmla="*/ 2823397 h 3130670"/>
                <a:gd name="connsiteX5" fmla="*/ 167010 w 4702015"/>
                <a:gd name="connsiteY5" fmla="*/ 939931 h 3130670"/>
                <a:gd name="connsiteX6" fmla="*/ 5293 w 4702015"/>
                <a:gd name="connsiteY6" fmla="*/ 0 h 3130670"/>
                <a:gd name="connsiteX0" fmla="*/ 5293 w 4702014"/>
                <a:gd name="connsiteY0" fmla="*/ 11051 h 3141721"/>
                <a:gd name="connsiteX1" fmla="*/ 4685434 w 4702014"/>
                <a:gd name="connsiteY1" fmla="*/ 77910 h 3141721"/>
                <a:gd name="connsiteX2" fmla="*/ 4504867 w 4702014"/>
                <a:gd name="connsiteY2" fmla="*/ 1452388 h 3141721"/>
                <a:gd name="connsiteX3" fmla="*/ 3153322 w 4702014"/>
                <a:gd name="connsiteY3" fmla="*/ 3077891 h 3141721"/>
                <a:gd name="connsiteX4" fmla="*/ 1172429 w 4702014"/>
                <a:gd name="connsiteY4" fmla="*/ 2834448 h 3141721"/>
                <a:gd name="connsiteX5" fmla="*/ 167010 w 4702014"/>
                <a:gd name="connsiteY5" fmla="*/ 950982 h 3141721"/>
                <a:gd name="connsiteX6" fmla="*/ 5293 w 4702014"/>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03179" h="3141721">
                  <a:moveTo>
                    <a:pt x="6458" y="11051"/>
                  </a:moveTo>
                  <a:cubicBezTo>
                    <a:pt x="1385014" y="-30184"/>
                    <a:pt x="3126552" y="55624"/>
                    <a:pt x="4686599" y="77910"/>
                  </a:cubicBezTo>
                  <a:cubicBezTo>
                    <a:pt x="4741396" y="94008"/>
                    <a:pt x="4655036" y="982876"/>
                    <a:pt x="4506032" y="1452388"/>
                  </a:cubicBezTo>
                  <a:cubicBezTo>
                    <a:pt x="4274879" y="2100600"/>
                    <a:pt x="3735605" y="2773441"/>
                    <a:pt x="3154487" y="3077891"/>
                  </a:cubicBezTo>
                  <a:cubicBezTo>
                    <a:pt x="2647168" y="3217689"/>
                    <a:pt x="1753030" y="3124031"/>
                    <a:pt x="1173594" y="2834448"/>
                  </a:cubicBezTo>
                  <a:cubicBezTo>
                    <a:pt x="632015" y="2454555"/>
                    <a:pt x="368736" y="1587166"/>
                    <a:pt x="168175" y="950982"/>
                  </a:cubicBezTo>
                  <a:cubicBezTo>
                    <a:pt x="100035" y="639999"/>
                    <a:pt x="-30471" y="211715"/>
                    <a:pt x="6458" y="11051"/>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1" name="Freeform: Shape 10">
            <a:extLst>
              <a:ext uri="{FF2B5EF4-FFF2-40B4-BE49-F238E27FC236}">
                <a16:creationId xmlns:a16="http://schemas.microsoft.com/office/drawing/2014/main" id="{34B99ACD-54A2-3D47-95FE-F1AA348784AB}"/>
              </a:ext>
            </a:extLst>
          </p:cNvPr>
          <p:cNvSpPr/>
          <p:nvPr/>
        </p:nvSpPr>
        <p:spPr>
          <a:xfrm rot="10580307">
            <a:off x="8703723" y="5657235"/>
            <a:ext cx="2324888" cy="1163706"/>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08519 w 2876897"/>
              <a:gd name="connsiteY8" fmla="*/ 9545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08519 w 2876897"/>
              <a:gd name="connsiteY8" fmla="*/ 9545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74718"/>
              <a:gd name="connsiteX1" fmla="*/ 116789 w 2876897"/>
              <a:gd name="connsiteY1" fmla="*/ 590029 h 1574718"/>
              <a:gd name="connsiteX2" fmla="*/ 0 w 2876897"/>
              <a:gd name="connsiteY2" fmla="*/ 83689 h 1574718"/>
              <a:gd name="connsiteX3" fmla="*/ 574390 w 2876897"/>
              <a:gd name="connsiteY3" fmla="*/ 0 h 1574718"/>
              <a:gd name="connsiteX4" fmla="*/ 592822 w 2876897"/>
              <a:gd name="connsiteY4" fmla="*/ 142333 h 1574718"/>
              <a:gd name="connsiteX5" fmla="*/ 1077920 w 2876897"/>
              <a:gd name="connsiteY5" fmla="*/ 764841 h 1574718"/>
              <a:gd name="connsiteX6" fmla="*/ 1791731 w 2876897"/>
              <a:gd name="connsiteY6" fmla="*/ 767945 h 1574718"/>
              <a:gd name="connsiteX7" fmla="*/ 2126592 w 2876897"/>
              <a:gd name="connsiteY7" fmla="*/ 478752 h 1574718"/>
              <a:gd name="connsiteX8" fmla="*/ 2208519 w 2876897"/>
              <a:gd name="connsiteY8" fmla="*/ 9545 h 1574718"/>
              <a:gd name="connsiteX9" fmla="*/ 2876897 w 2876897"/>
              <a:gd name="connsiteY9" fmla="*/ 39276 h 1574718"/>
              <a:gd name="connsiteX10" fmla="*/ 2084403 w 2876897"/>
              <a:gd name="connsiteY10" fmla="*/ 1412939 h 1574718"/>
              <a:gd name="connsiteX11" fmla="*/ 698505 w 2876897"/>
              <a:gd name="connsiteY11" fmla="*/ 1390335 h 1574718"/>
              <a:gd name="connsiteX0" fmla="*/ 698505 w 2876897"/>
              <a:gd name="connsiteY0" fmla="*/ 1390335 h 1570872"/>
              <a:gd name="connsiteX1" fmla="*/ 116789 w 2876897"/>
              <a:gd name="connsiteY1" fmla="*/ 590029 h 1570872"/>
              <a:gd name="connsiteX2" fmla="*/ 0 w 2876897"/>
              <a:gd name="connsiteY2" fmla="*/ 83689 h 1570872"/>
              <a:gd name="connsiteX3" fmla="*/ 574390 w 2876897"/>
              <a:gd name="connsiteY3" fmla="*/ 0 h 1570872"/>
              <a:gd name="connsiteX4" fmla="*/ 592822 w 2876897"/>
              <a:gd name="connsiteY4" fmla="*/ 142333 h 1570872"/>
              <a:gd name="connsiteX5" fmla="*/ 1077920 w 2876897"/>
              <a:gd name="connsiteY5" fmla="*/ 764841 h 1570872"/>
              <a:gd name="connsiteX6" fmla="*/ 1791731 w 2876897"/>
              <a:gd name="connsiteY6" fmla="*/ 767945 h 1570872"/>
              <a:gd name="connsiteX7" fmla="*/ 2126592 w 2876897"/>
              <a:gd name="connsiteY7" fmla="*/ 478752 h 1570872"/>
              <a:gd name="connsiteX8" fmla="*/ 2208519 w 2876897"/>
              <a:gd name="connsiteY8" fmla="*/ 9545 h 1570872"/>
              <a:gd name="connsiteX9" fmla="*/ 2876897 w 2876897"/>
              <a:gd name="connsiteY9" fmla="*/ 39276 h 1570872"/>
              <a:gd name="connsiteX10" fmla="*/ 2084403 w 2876897"/>
              <a:gd name="connsiteY10" fmla="*/ 1412939 h 1570872"/>
              <a:gd name="connsiteX11" fmla="*/ 698505 w 2876897"/>
              <a:gd name="connsiteY11" fmla="*/ 1390335 h 1570872"/>
              <a:gd name="connsiteX0" fmla="*/ 698505 w 2876897"/>
              <a:gd name="connsiteY0" fmla="*/ 1390335 h 1570872"/>
              <a:gd name="connsiteX1" fmla="*/ 116789 w 2876897"/>
              <a:gd name="connsiteY1" fmla="*/ 590029 h 1570872"/>
              <a:gd name="connsiteX2" fmla="*/ 0 w 2876897"/>
              <a:gd name="connsiteY2" fmla="*/ 83689 h 1570872"/>
              <a:gd name="connsiteX3" fmla="*/ 574390 w 2876897"/>
              <a:gd name="connsiteY3" fmla="*/ 0 h 1570872"/>
              <a:gd name="connsiteX4" fmla="*/ 592822 w 2876897"/>
              <a:gd name="connsiteY4" fmla="*/ 142333 h 1570872"/>
              <a:gd name="connsiteX5" fmla="*/ 1077920 w 2876897"/>
              <a:gd name="connsiteY5" fmla="*/ 764841 h 1570872"/>
              <a:gd name="connsiteX6" fmla="*/ 1791731 w 2876897"/>
              <a:gd name="connsiteY6" fmla="*/ 767945 h 1570872"/>
              <a:gd name="connsiteX7" fmla="*/ 2126592 w 2876897"/>
              <a:gd name="connsiteY7" fmla="*/ 478752 h 1570872"/>
              <a:gd name="connsiteX8" fmla="*/ 2208519 w 2876897"/>
              <a:gd name="connsiteY8" fmla="*/ 9545 h 1570872"/>
              <a:gd name="connsiteX9" fmla="*/ 2876897 w 2876897"/>
              <a:gd name="connsiteY9" fmla="*/ 39276 h 1570872"/>
              <a:gd name="connsiteX10" fmla="*/ 2084403 w 2876897"/>
              <a:gd name="connsiteY10" fmla="*/ 1412939 h 1570872"/>
              <a:gd name="connsiteX11" fmla="*/ 698505 w 2876897"/>
              <a:gd name="connsiteY11" fmla="*/ 1390335 h 1570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76897" h="1570872">
                <a:moveTo>
                  <a:pt x="698505" y="1390335"/>
                </a:moveTo>
                <a:cubicBezTo>
                  <a:pt x="382179" y="1190875"/>
                  <a:pt x="214444" y="852303"/>
                  <a:pt x="116789" y="590029"/>
                </a:cubicBezTo>
                <a:cubicBezTo>
                  <a:pt x="19134" y="327755"/>
                  <a:pt x="12108" y="225281"/>
                  <a:pt x="0" y="83689"/>
                </a:cubicBezTo>
                <a:lnTo>
                  <a:pt x="574390" y="0"/>
                </a:lnTo>
                <a:lnTo>
                  <a:pt x="592822" y="142333"/>
                </a:lnTo>
                <a:cubicBezTo>
                  <a:pt x="640270" y="442220"/>
                  <a:pt x="878102" y="660572"/>
                  <a:pt x="1077920" y="764841"/>
                </a:cubicBezTo>
                <a:cubicBezTo>
                  <a:pt x="1277738" y="869110"/>
                  <a:pt x="1580765" y="845068"/>
                  <a:pt x="1791731" y="767945"/>
                </a:cubicBezTo>
                <a:cubicBezTo>
                  <a:pt x="1909457" y="671038"/>
                  <a:pt x="2056108" y="596953"/>
                  <a:pt x="2126592" y="478752"/>
                </a:cubicBezTo>
                <a:cubicBezTo>
                  <a:pt x="2186525" y="332585"/>
                  <a:pt x="2198593" y="208259"/>
                  <a:pt x="2208519" y="9545"/>
                </a:cubicBezTo>
                <a:cubicBezTo>
                  <a:pt x="2430514" y="14701"/>
                  <a:pt x="2654902" y="34120"/>
                  <a:pt x="2876897" y="39276"/>
                </a:cubicBezTo>
                <a:cubicBezTo>
                  <a:pt x="2854819" y="291776"/>
                  <a:pt x="2709634" y="1124828"/>
                  <a:pt x="2084403" y="1412939"/>
                </a:cubicBezTo>
                <a:cubicBezTo>
                  <a:pt x="1554216" y="1666223"/>
                  <a:pt x="1052550" y="1582069"/>
                  <a:pt x="698505" y="1390335"/>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2" name="Group 11">
            <a:extLst>
              <a:ext uri="{FF2B5EF4-FFF2-40B4-BE49-F238E27FC236}">
                <a16:creationId xmlns:a16="http://schemas.microsoft.com/office/drawing/2014/main" id="{6CAD07E7-1971-8A2D-AD23-08B6173C27EB}"/>
              </a:ext>
            </a:extLst>
          </p:cNvPr>
          <p:cNvGrpSpPr/>
          <p:nvPr/>
        </p:nvGrpSpPr>
        <p:grpSpPr>
          <a:xfrm flipH="1">
            <a:off x="9544338" y="4891989"/>
            <a:ext cx="682710" cy="365961"/>
            <a:chOff x="5447388" y="3100610"/>
            <a:chExt cx="1500891" cy="804540"/>
          </a:xfrm>
        </p:grpSpPr>
        <p:sp>
          <p:nvSpPr>
            <p:cNvPr id="25" name="Oval 24">
              <a:extLst>
                <a:ext uri="{FF2B5EF4-FFF2-40B4-BE49-F238E27FC236}">
                  <a16:creationId xmlns:a16="http://schemas.microsoft.com/office/drawing/2014/main" id="{C0234326-0CED-CB5C-11CA-B9F9ABD025C4}"/>
                </a:ext>
              </a:extLst>
            </p:cNvPr>
            <p:cNvSpPr/>
            <p:nvPr/>
          </p:nvSpPr>
          <p:spPr>
            <a:xfrm>
              <a:off x="5447388" y="3266522"/>
              <a:ext cx="541294" cy="638628"/>
            </a:xfrm>
            <a:prstGeom prst="ellipse">
              <a:avLst/>
            </a:prstGeom>
            <a:solidFill>
              <a:schemeClr val="tx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Shape 25">
              <a:extLst>
                <a:ext uri="{FF2B5EF4-FFF2-40B4-BE49-F238E27FC236}">
                  <a16:creationId xmlns:a16="http://schemas.microsoft.com/office/drawing/2014/main" id="{3EEBEA76-4964-F79F-3F50-ADF0CE441925}"/>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bg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Oval 26">
              <a:extLst>
                <a:ext uri="{FF2B5EF4-FFF2-40B4-BE49-F238E27FC236}">
                  <a16:creationId xmlns:a16="http://schemas.microsoft.com/office/drawing/2014/main" id="{F7B865F8-CBDB-79B7-B613-23BCD096BA98}"/>
                </a:ext>
              </a:extLst>
            </p:cNvPr>
            <p:cNvSpPr/>
            <p:nvPr/>
          </p:nvSpPr>
          <p:spPr>
            <a:xfrm>
              <a:off x="6406985" y="3100610"/>
              <a:ext cx="541294" cy="638628"/>
            </a:xfrm>
            <a:prstGeom prst="ellipse">
              <a:avLst/>
            </a:prstGeom>
            <a:solidFill>
              <a:schemeClr val="tx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27">
              <a:extLst>
                <a:ext uri="{FF2B5EF4-FFF2-40B4-BE49-F238E27FC236}">
                  <a16:creationId xmlns:a16="http://schemas.microsoft.com/office/drawing/2014/main" id="{584B0084-33EF-03D3-8957-19C354287442}"/>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bg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5" name="Freeform: Shape 34">
              <a:extLst>
                <a:ext uri="{FF2B5EF4-FFF2-40B4-BE49-F238E27FC236}">
                  <a16:creationId xmlns:a16="http://schemas.microsoft.com/office/drawing/2014/main" id="{58A0B993-D4A1-D95D-A1C5-61183FB6B712}"/>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1" name="Group 50">
            <a:extLst>
              <a:ext uri="{FF2B5EF4-FFF2-40B4-BE49-F238E27FC236}">
                <a16:creationId xmlns:a16="http://schemas.microsoft.com/office/drawing/2014/main" id="{6571168F-C677-7D4B-6653-C4B6834D502F}"/>
              </a:ext>
            </a:extLst>
          </p:cNvPr>
          <p:cNvGrpSpPr/>
          <p:nvPr/>
        </p:nvGrpSpPr>
        <p:grpSpPr>
          <a:xfrm flipH="1">
            <a:off x="9928075" y="2692230"/>
            <a:ext cx="689925" cy="505840"/>
            <a:chOff x="-1705172" y="5397119"/>
            <a:chExt cx="689925" cy="505840"/>
          </a:xfrm>
        </p:grpSpPr>
        <p:grpSp>
          <p:nvGrpSpPr>
            <p:cNvPr id="41" name="Group 40">
              <a:extLst>
                <a:ext uri="{FF2B5EF4-FFF2-40B4-BE49-F238E27FC236}">
                  <a16:creationId xmlns:a16="http://schemas.microsoft.com/office/drawing/2014/main" id="{0EEB260C-C108-58BC-1768-95F4FDAA3C2C}"/>
                </a:ext>
              </a:extLst>
            </p:cNvPr>
            <p:cNvGrpSpPr/>
            <p:nvPr/>
          </p:nvGrpSpPr>
          <p:grpSpPr>
            <a:xfrm>
              <a:off x="-1705172" y="5397119"/>
              <a:ext cx="689925" cy="312906"/>
              <a:chOff x="1162566" y="1754387"/>
              <a:chExt cx="689925" cy="312906"/>
            </a:xfrm>
          </p:grpSpPr>
          <p:sp>
            <p:nvSpPr>
              <p:cNvPr id="42" name="Oval 41">
                <a:extLst>
                  <a:ext uri="{FF2B5EF4-FFF2-40B4-BE49-F238E27FC236}">
                    <a16:creationId xmlns:a16="http://schemas.microsoft.com/office/drawing/2014/main" id="{82E7184E-F39A-24C0-6783-005B085C97CD}"/>
                  </a:ext>
                </a:extLst>
              </p:cNvPr>
              <p:cNvSpPr/>
              <p:nvPr/>
            </p:nvSpPr>
            <p:spPr>
              <a:xfrm rot="21262796" flipV="1">
                <a:off x="1162566" y="1771850"/>
                <a:ext cx="250414" cy="295443"/>
              </a:xfrm>
              <a:prstGeom prst="ellipse">
                <a:avLst/>
              </a:prstGeom>
              <a:solidFill>
                <a:schemeClr val="tx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Freeform: Shape 42">
                <a:extLst>
                  <a:ext uri="{FF2B5EF4-FFF2-40B4-BE49-F238E27FC236}">
                    <a16:creationId xmlns:a16="http://schemas.microsoft.com/office/drawing/2014/main" id="{D3A277D9-10C5-41EC-734C-F14268332A3C}"/>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bg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4" name="Oval 43">
                <a:extLst>
                  <a:ext uri="{FF2B5EF4-FFF2-40B4-BE49-F238E27FC236}">
                    <a16:creationId xmlns:a16="http://schemas.microsoft.com/office/drawing/2014/main" id="{E2BC01F3-1549-0246-F04A-8E210346DBC1}"/>
                  </a:ext>
                </a:extLst>
              </p:cNvPr>
              <p:cNvSpPr/>
              <p:nvPr/>
            </p:nvSpPr>
            <p:spPr>
              <a:xfrm rot="21262796" flipV="1">
                <a:off x="1575997" y="1754387"/>
                <a:ext cx="250414" cy="295443"/>
              </a:xfrm>
              <a:prstGeom prst="ellipse">
                <a:avLst/>
              </a:prstGeom>
              <a:solidFill>
                <a:schemeClr val="tx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Freeform: Shape 44">
                <a:extLst>
                  <a:ext uri="{FF2B5EF4-FFF2-40B4-BE49-F238E27FC236}">
                    <a16:creationId xmlns:a16="http://schemas.microsoft.com/office/drawing/2014/main" id="{D73C6389-EB2E-3EA3-76E5-5E11313C18A5}"/>
                  </a:ext>
                </a:extLst>
              </p:cNvPr>
              <p:cNvSpPr/>
              <p:nvPr/>
            </p:nvSpPr>
            <p:spPr>
              <a:xfrm rot="18622065" flipV="1">
                <a:off x="1711783"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bg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46" name="Oval 45">
              <a:extLst>
                <a:ext uri="{FF2B5EF4-FFF2-40B4-BE49-F238E27FC236}">
                  <a16:creationId xmlns:a16="http://schemas.microsoft.com/office/drawing/2014/main" id="{FA675028-D4AF-D8AF-D473-2CB1F967EE0F}"/>
                </a:ext>
              </a:extLst>
            </p:cNvPr>
            <p:cNvSpPr/>
            <p:nvPr/>
          </p:nvSpPr>
          <p:spPr>
            <a:xfrm rot="5784107">
              <a:off x="-1424104" y="5771915"/>
              <a:ext cx="124751" cy="137337"/>
            </a:xfrm>
            <a:prstGeom prst="ellipse">
              <a:avLst/>
            </a:prstGeom>
            <a:noFill/>
            <a:ln w="5397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41058437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93C0CD0-29CC-DED1-1E10-04F931012415}"/>
              </a:ext>
            </a:extLst>
          </p:cNvPr>
          <p:cNvSpPr/>
          <p:nvPr/>
        </p:nvSpPr>
        <p:spPr>
          <a:xfrm>
            <a:off x="0" y="0"/>
            <a:ext cx="12192000" cy="6858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2" name="Title 11">
            <a:extLst>
              <a:ext uri="{FF2B5EF4-FFF2-40B4-BE49-F238E27FC236}">
                <a16:creationId xmlns:a16="http://schemas.microsoft.com/office/drawing/2014/main" id="{A626A3F4-4399-C1D0-2100-F8E7625C986B}"/>
              </a:ext>
            </a:extLst>
          </p:cNvPr>
          <p:cNvSpPr>
            <a:spLocks noGrp="1"/>
          </p:cNvSpPr>
          <p:nvPr>
            <p:ph type="title"/>
          </p:nvPr>
        </p:nvSpPr>
        <p:spPr>
          <a:xfrm>
            <a:off x="699660" y="1133061"/>
            <a:ext cx="4576888" cy="3588027"/>
          </a:xfrm>
        </p:spPr>
        <p:txBody>
          <a:bodyPr anchor="t">
            <a:normAutofit/>
          </a:bodyPr>
          <a:lstStyle>
            <a:lvl1pPr>
              <a:defRPr sz="7200"/>
            </a:lvl1pPr>
          </a:lstStyle>
          <a:p>
            <a:r>
              <a:rPr lang="en-US"/>
              <a:t>Click to edit Master title style</a:t>
            </a:r>
            <a:endParaRPr lang="en-US" dirty="0"/>
          </a:p>
        </p:txBody>
      </p:sp>
      <p:sp>
        <p:nvSpPr>
          <p:cNvPr id="14" name="Subtitle 2">
            <a:extLst>
              <a:ext uri="{FF2B5EF4-FFF2-40B4-BE49-F238E27FC236}">
                <a16:creationId xmlns:a16="http://schemas.microsoft.com/office/drawing/2014/main" id="{52F83225-AEA2-08E6-5367-5F7DD64A5A7D}"/>
              </a:ext>
            </a:extLst>
          </p:cNvPr>
          <p:cNvSpPr>
            <a:spLocks noGrp="1"/>
          </p:cNvSpPr>
          <p:nvPr>
            <p:ph type="subTitle" idx="1"/>
          </p:nvPr>
        </p:nvSpPr>
        <p:spPr>
          <a:xfrm>
            <a:off x="699659" y="4721088"/>
            <a:ext cx="4298593" cy="1003852"/>
          </a:xfrm>
        </p:spPr>
        <p:txBody>
          <a:bodyPr vert="horz" lIns="91440" tIns="45720" rIns="91440" bIns="45720" rtlCol="0" anchor="b">
            <a:normAutofit/>
          </a:bodyPr>
          <a:lstStyle>
            <a:lvl1pPr marL="0" indent="0">
              <a:lnSpc>
                <a:spcPct val="120000"/>
              </a:lnSpc>
              <a:spcBef>
                <a:spcPts val="0"/>
              </a:spcBef>
              <a:buNone/>
              <a:defRPr lang="en-US" sz="1600" cap="none" baseline="0"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700790" y="256032"/>
            <a:ext cx="3256613" cy="365125"/>
          </a:xfrm>
        </p:spPr>
        <p:txBody>
          <a:bodyPr/>
          <a:lstStyle/>
          <a:p>
            <a:r>
              <a:rPr lang="en-US" dirty="0"/>
              <a:t>WILCOX WRITING ©</a:t>
            </a:r>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700790" y="6341919"/>
            <a:ext cx="1806461" cy="365125"/>
          </a:xfrm>
        </p:spPr>
        <p:txBody>
          <a:bodyPr/>
          <a:lstStyle>
            <a:lvl1pPr algn="l">
              <a:defRPr/>
            </a:lvl1pPr>
          </a:lstStyle>
          <a:p>
            <a:fld id="{6BCF8F3E-E934-4E61-A291-2AF4FBF773E3}" type="datetime1">
              <a:rPr lang="en-US" smtClean="0"/>
              <a:t>5/13/2026</a:t>
            </a:fld>
            <a:endParaRPr lang="en-US" dirty="0"/>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p>
            <a:fld id="{7CF79DB2-B0CF-4CB1-AE78-9ED1037C015C}" type="slidenum">
              <a:rPr lang="en-US" smtClean="0"/>
              <a:t>‹#›</a:t>
            </a:fld>
            <a:endParaRPr lang="en-US" dirty="0"/>
          </a:p>
        </p:txBody>
      </p:sp>
      <p:sp>
        <p:nvSpPr>
          <p:cNvPr id="23" name="Picture Placeholder 9">
            <a:extLst>
              <a:ext uri="{FF2B5EF4-FFF2-40B4-BE49-F238E27FC236}">
                <a16:creationId xmlns:a16="http://schemas.microsoft.com/office/drawing/2014/main" id="{B399B5B8-EAB1-4A35-8C7E-A842926B740D}"/>
              </a:ext>
            </a:extLst>
          </p:cNvPr>
          <p:cNvSpPr>
            <a:spLocks noGrp="1"/>
          </p:cNvSpPr>
          <p:nvPr>
            <p:ph type="pic" sz="quarter" idx="14" hasCustomPrompt="1"/>
          </p:nvPr>
        </p:nvSpPr>
        <p:spPr>
          <a:xfrm>
            <a:off x="5602083" y="1542762"/>
            <a:ext cx="5707601" cy="5315238"/>
          </a:xfrm>
          <a:custGeom>
            <a:avLst/>
            <a:gdLst>
              <a:gd name="connsiteX0" fmla="*/ 2576006 w 5441943"/>
              <a:gd name="connsiteY0" fmla="*/ 41 h 5067842"/>
              <a:gd name="connsiteX1" fmla="*/ 2988480 w 5441943"/>
              <a:gd name="connsiteY1" fmla="*/ 43413 h 5067842"/>
              <a:gd name="connsiteX2" fmla="*/ 4955377 w 5441943"/>
              <a:gd name="connsiteY2" fmla="*/ 1075549 h 5067842"/>
              <a:gd name="connsiteX3" fmla="*/ 5037577 w 5441943"/>
              <a:gd name="connsiteY3" fmla="*/ 4123286 h 5067842"/>
              <a:gd name="connsiteX4" fmla="*/ 3951424 w 5441943"/>
              <a:gd name="connsiteY4" fmla="*/ 5012975 h 5067842"/>
              <a:gd name="connsiteX5" fmla="*/ 3820826 w 5441943"/>
              <a:gd name="connsiteY5" fmla="*/ 5067842 h 5067842"/>
              <a:gd name="connsiteX6" fmla="*/ 2092196 w 5441943"/>
              <a:gd name="connsiteY6" fmla="*/ 5067842 h 5067842"/>
              <a:gd name="connsiteX7" fmla="*/ 2013774 w 5441943"/>
              <a:gd name="connsiteY7" fmla="*/ 5044835 h 5067842"/>
              <a:gd name="connsiteX8" fmla="*/ 34896 w 5441943"/>
              <a:gd name="connsiteY8" fmla="*/ 2881395 h 5067842"/>
              <a:gd name="connsiteX9" fmla="*/ 940110 w 5441943"/>
              <a:gd name="connsiteY9" fmla="*/ 624396 h 5067842"/>
              <a:gd name="connsiteX10" fmla="*/ 2576006 w 5441943"/>
              <a:gd name="connsiteY10" fmla="*/ 41 h 506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41943" h="5067842">
                <a:moveTo>
                  <a:pt x="2576006" y="41"/>
                </a:moveTo>
                <a:cubicBezTo>
                  <a:pt x="2715826" y="887"/>
                  <a:pt x="2854358" y="14907"/>
                  <a:pt x="2988480" y="43413"/>
                </a:cubicBezTo>
                <a:cubicBezTo>
                  <a:pt x="3703795" y="195445"/>
                  <a:pt x="4521652" y="487778"/>
                  <a:pt x="4955377" y="1075549"/>
                </a:cubicBezTo>
                <a:cubicBezTo>
                  <a:pt x="5389103" y="1663321"/>
                  <a:pt x="5750950" y="3145931"/>
                  <a:pt x="5037577" y="4123286"/>
                </a:cubicBezTo>
                <a:cubicBezTo>
                  <a:pt x="4673616" y="4553014"/>
                  <a:pt x="4315864" y="4840448"/>
                  <a:pt x="3951424" y="5012975"/>
                </a:cubicBezTo>
                <a:lnTo>
                  <a:pt x="3820826" y="5067842"/>
                </a:lnTo>
                <a:lnTo>
                  <a:pt x="2092196" y="5067842"/>
                </a:lnTo>
                <a:lnTo>
                  <a:pt x="2013774" y="5044835"/>
                </a:lnTo>
                <a:cubicBezTo>
                  <a:pt x="886942" y="4686371"/>
                  <a:pt x="221525" y="3784382"/>
                  <a:pt x="34896" y="2881395"/>
                </a:cubicBezTo>
                <a:cubicBezTo>
                  <a:pt x="-151733" y="1978408"/>
                  <a:pt x="447846" y="1097393"/>
                  <a:pt x="940110" y="624396"/>
                </a:cubicBezTo>
                <a:cubicBezTo>
                  <a:pt x="1340074" y="240086"/>
                  <a:pt x="1970121" y="-3625"/>
                  <a:pt x="2576006" y="41"/>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9" name="Freeform: Shape 8">
            <a:extLst>
              <a:ext uri="{FF2B5EF4-FFF2-40B4-BE49-F238E27FC236}">
                <a16:creationId xmlns:a16="http://schemas.microsoft.com/office/drawing/2014/main" id="{F90C4FB2-5AD5-51CC-1A4F-72EF27566590}"/>
              </a:ext>
            </a:extLst>
          </p:cNvPr>
          <p:cNvSpPr/>
          <p:nvPr/>
        </p:nvSpPr>
        <p:spPr>
          <a:xfrm>
            <a:off x="8166776" y="0"/>
            <a:ext cx="4025224" cy="2166290"/>
          </a:xfrm>
          <a:custGeom>
            <a:avLst/>
            <a:gdLst>
              <a:gd name="csX0" fmla="*/ 0 w 4025224"/>
              <a:gd name="csY0" fmla="*/ 0 h 2166290"/>
              <a:gd name="csX1" fmla="*/ 1171925 w 4025224"/>
              <a:gd name="csY1" fmla="*/ 0 h 2166290"/>
              <a:gd name="csX2" fmla="*/ 1194569 w 4025224"/>
              <a:gd name="csY2" fmla="*/ 50285 h 2166290"/>
              <a:gd name="csX3" fmla="*/ 1616851 w 4025224"/>
              <a:gd name="csY3" fmla="*/ 585873 h 2166290"/>
              <a:gd name="csX4" fmla="*/ 2897449 w 4025224"/>
              <a:gd name="csY4" fmla="*/ 999115 h 2166290"/>
              <a:gd name="csX5" fmla="*/ 3639922 w 4025224"/>
              <a:gd name="csY5" fmla="*/ 748153 h 2166290"/>
              <a:gd name="csX6" fmla="*/ 4008437 w 4025224"/>
              <a:gd name="csY6" fmla="*/ 379803 h 2166290"/>
              <a:gd name="csX7" fmla="*/ 4025224 w 4025224"/>
              <a:gd name="csY7" fmla="*/ 353041 h 2166290"/>
              <a:gd name="csX8" fmla="*/ 4025224 w 4025224"/>
              <a:gd name="csY8" fmla="*/ 1866594 h 2166290"/>
              <a:gd name="csX9" fmla="*/ 3945842 w 4025224"/>
              <a:gd name="csY9" fmla="*/ 1913593 h 2166290"/>
              <a:gd name="csX10" fmla="*/ 3108626 w 4025224"/>
              <a:gd name="csY10" fmla="*/ 2153724 h 2166290"/>
              <a:gd name="csX11" fmla="*/ 564359 w 4025224"/>
              <a:gd name="csY11" fmla="*/ 1326027 h 2166290"/>
              <a:gd name="csX12" fmla="*/ 9289 w 4025224"/>
              <a:gd name="csY12" fmla="*/ 63825 h 21662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025224" h="2166290">
                <a:moveTo>
                  <a:pt x="0" y="0"/>
                </a:moveTo>
                <a:lnTo>
                  <a:pt x="1171925" y="0"/>
                </a:lnTo>
                <a:lnTo>
                  <a:pt x="1194569" y="50285"/>
                </a:lnTo>
                <a:cubicBezTo>
                  <a:pt x="1305628" y="262859"/>
                  <a:pt x="1462822" y="448910"/>
                  <a:pt x="1616851" y="585873"/>
                </a:cubicBezTo>
                <a:cubicBezTo>
                  <a:pt x="1924912" y="859800"/>
                  <a:pt x="2480917" y="996418"/>
                  <a:pt x="2897449" y="999115"/>
                </a:cubicBezTo>
                <a:cubicBezTo>
                  <a:pt x="3185803" y="971118"/>
                  <a:pt x="3455687" y="888716"/>
                  <a:pt x="3639922" y="748153"/>
                </a:cubicBezTo>
                <a:cubicBezTo>
                  <a:pt x="3766788" y="653840"/>
                  <a:pt x="3909535" y="520978"/>
                  <a:pt x="4008437" y="379803"/>
                </a:cubicBezTo>
                <a:lnTo>
                  <a:pt x="4025224" y="353041"/>
                </a:lnTo>
                <a:lnTo>
                  <a:pt x="4025224" y="1866594"/>
                </a:lnTo>
                <a:lnTo>
                  <a:pt x="3945842" y="1913593"/>
                </a:lnTo>
                <a:cubicBezTo>
                  <a:pt x="3703090" y="2042861"/>
                  <a:pt x="3424499" y="2132939"/>
                  <a:pt x="3108626" y="2153724"/>
                </a:cubicBezTo>
                <a:cubicBezTo>
                  <a:pt x="2240288" y="2247380"/>
                  <a:pt x="1263092" y="1802283"/>
                  <a:pt x="564359" y="1326027"/>
                </a:cubicBezTo>
                <a:cubicBezTo>
                  <a:pt x="211176" y="961314"/>
                  <a:pt x="67059" y="428127"/>
                  <a:pt x="9289" y="63825"/>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Tree>
    <p:extLst>
      <p:ext uri="{BB962C8B-B14F-4D97-AF65-F5344CB8AC3E}">
        <p14:creationId xmlns:p14="http://schemas.microsoft.com/office/powerpoint/2010/main" val="39259233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040411C6-28F6-8585-91B7-03FC170B45C7}"/>
              </a:ext>
            </a:extLst>
          </p:cNvPr>
          <p:cNvSpPr>
            <a:spLocks noGrp="1"/>
          </p:cNvSpPr>
          <p:nvPr>
            <p:ph type="pic" sz="quarter" idx="13" hasCustomPrompt="1"/>
          </p:nvPr>
        </p:nvSpPr>
        <p:spPr>
          <a:xfrm>
            <a:off x="0" y="0"/>
            <a:ext cx="12192000" cy="6858000"/>
          </a:xfrm>
          <a:custGeom>
            <a:avLst/>
            <a:gdLst>
              <a:gd name="connsiteX0" fmla="*/ 8855167 w 12192000"/>
              <a:gd name="connsiteY0" fmla="*/ 6129871 h 6858000"/>
              <a:gd name="connsiteX1" fmla="*/ 9418143 w 12192000"/>
              <a:gd name="connsiteY1" fmla="*/ 6214139 h 6858000"/>
              <a:gd name="connsiteX2" fmla="*/ 9940232 w 12192000"/>
              <a:gd name="connsiteY2" fmla="*/ 6580765 h 6858000"/>
              <a:gd name="connsiteX3" fmla="*/ 10003724 w 12192000"/>
              <a:gd name="connsiteY3" fmla="*/ 6723989 h 6858000"/>
              <a:gd name="connsiteX4" fmla="*/ 10046063 w 12192000"/>
              <a:gd name="connsiteY4" fmla="*/ 6858000 h 6858000"/>
              <a:gd name="connsiteX5" fmla="*/ 7595601 w 12192000"/>
              <a:gd name="connsiteY5" fmla="*/ 6858000 h 6858000"/>
              <a:gd name="connsiteX6" fmla="*/ 7645247 w 12192000"/>
              <a:gd name="connsiteY6" fmla="*/ 6757511 h 6858000"/>
              <a:gd name="connsiteX7" fmla="*/ 8305226 w 12192000"/>
              <a:gd name="connsiteY7" fmla="*/ 6218074 h 6858000"/>
              <a:gd name="connsiteX8" fmla="*/ 8855167 w 12192000"/>
              <a:gd name="connsiteY8" fmla="*/ 6129871 h 6858000"/>
              <a:gd name="connsiteX9" fmla="*/ 11660333 w 12192000"/>
              <a:gd name="connsiteY9" fmla="*/ 739228 h 6858000"/>
              <a:gd name="connsiteX10" fmla="*/ 6228080 w 12192000"/>
              <a:gd name="connsiteY10" fmla="*/ 915837 h 6858000"/>
              <a:gd name="connsiteX11" fmla="*/ 6385355 w 12192000"/>
              <a:gd name="connsiteY11" fmla="*/ 2733681 h 6858000"/>
              <a:gd name="connsiteX12" fmla="*/ 7145125 w 12192000"/>
              <a:gd name="connsiteY12" fmla="*/ 4559224 h 6858000"/>
              <a:gd name="connsiteX13" fmla="*/ 7941628 w 12192000"/>
              <a:gd name="connsiteY13" fmla="*/ 5097598 h 6858000"/>
              <a:gd name="connsiteX14" fmla="*/ 9033448 w 12192000"/>
              <a:gd name="connsiteY14" fmla="*/ 5224198 h 6858000"/>
              <a:gd name="connsiteX15" fmla="*/ 10238924 w 12192000"/>
              <a:gd name="connsiteY15" fmla="*/ 5154274 h 6858000"/>
              <a:gd name="connsiteX16" fmla="*/ 11483653 w 12192000"/>
              <a:gd name="connsiteY16" fmla="*/ 3710684 h 6858000"/>
              <a:gd name="connsiteX17" fmla="*/ 11646617 w 12192000"/>
              <a:gd name="connsiteY17" fmla="*/ 2471509 h 6858000"/>
              <a:gd name="connsiteX18" fmla="*/ 11660333 w 12192000"/>
              <a:gd name="connsiteY18" fmla="*/ 739228 h 6858000"/>
              <a:gd name="connsiteX19" fmla="*/ 0 w 12192000"/>
              <a:gd name="connsiteY19" fmla="*/ 0 h 6858000"/>
              <a:gd name="connsiteX20" fmla="*/ 12192000 w 12192000"/>
              <a:gd name="connsiteY20" fmla="*/ 0 h 6858000"/>
              <a:gd name="connsiteX21" fmla="*/ 12192000 w 12192000"/>
              <a:gd name="connsiteY21" fmla="*/ 6858000 h 6858000"/>
              <a:gd name="connsiteX22" fmla="*/ 11062506 w 12192000"/>
              <a:gd name="connsiteY22" fmla="*/ 6858000 h 6858000"/>
              <a:gd name="connsiteX23" fmla="*/ 11047856 w 12192000"/>
              <a:gd name="connsiteY23" fmla="*/ 6794231 h 6858000"/>
              <a:gd name="connsiteX24" fmla="*/ 9892865 w 12192000"/>
              <a:gd name="connsiteY24" fmla="*/ 5335072 h 6858000"/>
              <a:gd name="connsiteX25" fmla="*/ 9004162 w 12192000"/>
              <a:gd name="connsiteY25" fmla="*/ 5223527 h 6858000"/>
              <a:gd name="connsiteX26" fmla="*/ 7713673 w 12192000"/>
              <a:gd name="connsiteY26" fmla="*/ 5425100 h 6858000"/>
              <a:gd name="connsiteX27" fmla="*/ 6806707 w 12192000"/>
              <a:gd name="connsiteY27" fmla="*/ 6439693 h 6858000"/>
              <a:gd name="connsiteX28" fmla="*/ 6654677 w 12192000"/>
              <a:gd name="connsiteY28" fmla="*/ 6796868 h 6858000"/>
              <a:gd name="connsiteX29" fmla="*/ 6646736 w 12192000"/>
              <a:gd name="connsiteY29" fmla="*/ 6858000 h 6858000"/>
              <a:gd name="connsiteX30" fmla="*/ 0 w 12192000"/>
              <a:gd name="connsiteY3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192000" h="6858000">
                <a:moveTo>
                  <a:pt x="8855167" y="6129871"/>
                </a:moveTo>
                <a:cubicBezTo>
                  <a:pt x="9053338" y="6133189"/>
                  <a:pt x="9253682" y="6165252"/>
                  <a:pt x="9418143" y="6214139"/>
                </a:cubicBezTo>
                <a:cubicBezTo>
                  <a:pt x="9601693" y="6336993"/>
                  <a:pt x="9830339" y="6430915"/>
                  <a:pt x="9940232" y="6580765"/>
                </a:cubicBezTo>
                <a:cubicBezTo>
                  <a:pt x="9963593" y="6627091"/>
                  <a:pt x="9985058" y="6675159"/>
                  <a:pt x="10003724" y="6723989"/>
                </a:cubicBezTo>
                <a:lnTo>
                  <a:pt x="10046063" y="6858000"/>
                </a:lnTo>
                <a:lnTo>
                  <a:pt x="7595601" y="6858000"/>
                </a:lnTo>
                <a:lnTo>
                  <a:pt x="7645247" y="6757511"/>
                </a:lnTo>
                <a:cubicBezTo>
                  <a:pt x="7793439" y="6505265"/>
                  <a:pt x="8066704" y="6319280"/>
                  <a:pt x="8305226" y="6218074"/>
                </a:cubicBezTo>
                <a:cubicBezTo>
                  <a:pt x="8460996" y="6151980"/>
                  <a:pt x="8656995" y="6126553"/>
                  <a:pt x="8855167" y="6129871"/>
                </a:cubicBezTo>
                <a:close/>
                <a:moveTo>
                  <a:pt x="11660333" y="739228"/>
                </a:moveTo>
                <a:lnTo>
                  <a:pt x="6228080" y="915837"/>
                </a:lnTo>
                <a:cubicBezTo>
                  <a:pt x="6164868" y="939348"/>
                  <a:pt x="6329236" y="2252394"/>
                  <a:pt x="6385355" y="2733681"/>
                </a:cubicBezTo>
                <a:cubicBezTo>
                  <a:pt x="6547431" y="3460984"/>
                  <a:pt x="6706573" y="4143793"/>
                  <a:pt x="7145125" y="4559224"/>
                </a:cubicBezTo>
                <a:cubicBezTo>
                  <a:pt x="7273948" y="4695085"/>
                  <a:pt x="7730955" y="4997969"/>
                  <a:pt x="7941628" y="5097598"/>
                </a:cubicBezTo>
                <a:cubicBezTo>
                  <a:pt x="8374170" y="5206696"/>
                  <a:pt x="8650564" y="5214752"/>
                  <a:pt x="9033448" y="5224198"/>
                </a:cubicBezTo>
                <a:cubicBezTo>
                  <a:pt x="9416330" y="5233645"/>
                  <a:pt x="9963641" y="5258412"/>
                  <a:pt x="10238924" y="5154274"/>
                </a:cubicBezTo>
                <a:cubicBezTo>
                  <a:pt x="10641226" y="4898231"/>
                  <a:pt x="11218146" y="4144944"/>
                  <a:pt x="11483653" y="3710684"/>
                </a:cubicBezTo>
                <a:cubicBezTo>
                  <a:pt x="11522790" y="3500572"/>
                  <a:pt x="11603870" y="2971840"/>
                  <a:pt x="11646617" y="2471509"/>
                </a:cubicBezTo>
                <a:cubicBezTo>
                  <a:pt x="11682752" y="2075714"/>
                  <a:pt x="11643767" y="1543520"/>
                  <a:pt x="11660333" y="739228"/>
                </a:cubicBezTo>
                <a:close/>
                <a:moveTo>
                  <a:pt x="0" y="0"/>
                </a:moveTo>
                <a:lnTo>
                  <a:pt x="12192000" y="0"/>
                </a:lnTo>
                <a:lnTo>
                  <a:pt x="12192000" y="6858000"/>
                </a:lnTo>
                <a:lnTo>
                  <a:pt x="11062506" y="6858000"/>
                </a:lnTo>
                <a:lnTo>
                  <a:pt x="11047856" y="6794231"/>
                </a:lnTo>
                <a:cubicBezTo>
                  <a:pt x="10932983" y="6327966"/>
                  <a:pt x="10635396" y="5613294"/>
                  <a:pt x="9892865" y="5335072"/>
                </a:cubicBezTo>
                <a:cubicBezTo>
                  <a:pt x="9608195" y="5260686"/>
                  <a:pt x="9302261" y="5226558"/>
                  <a:pt x="9004162" y="5223527"/>
                </a:cubicBezTo>
                <a:cubicBezTo>
                  <a:pt x="8507330" y="5218476"/>
                  <a:pt x="8032263" y="5299806"/>
                  <a:pt x="7713673" y="5425100"/>
                </a:cubicBezTo>
                <a:cubicBezTo>
                  <a:pt x="7220482" y="5677966"/>
                  <a:pt x="6988215" y="6163608"/>
                  <a:pt x="6806707" y="6439693"/>
                </a:cubicBezTo>
                <a:cubicBezTo>
                  <a:pt x="6715953" y="6577735"/>
                  <a:pt x="6675151" y="6693338"/>
                  <a:pt x="6654677" y="6796868"/>
                </a:cubicBezTo>
                <a:lnTo>
                  <a:pt x="6646736" y="6858000"/>
                </a:ln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9" name="Freeform: Shape 8">
            <a:extLst>
              <a:ext uri="{FF2B5EF4-FFF2-40B4-BE49-F238E27FC236}">
                <a16:creationId xmlns:a16="http://schemas.microsoft.com/office/drawing/2014/main" id="{574818CC-FA8B-22A1-D41B-AE54C0DF6720}"/>
              </a:ext>
            </a:extLst>
          </p:cNvPr>
          <p:cNvSpPr/>
          <p:nvPr/>
        </p:nvSpPr>
        <p:spPr>
          <a:xfrm rot="10800000" flipV="1">
            <a:off x="6213837" y="739228"/>
            <a:ext cx="5448722" cy="449446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77429"/>
              <a:gd name="connsiteX1" fmla="*/ 4711018 w 4723365"/>
              <a:gd name="connsiteY1" fmla="*/ 120927 h 3077429"/>
              <a:gd name="connsiteX2" fmla="*/ 4574680 w 4723365"/>
              <a:gd name="connsiteY2" fmla="*/ 1365633 h 3077429"/>
              <a:gd name="connsiteX3" fmla="*/ 3916054 w 4723365"/>
              <a:gd name="connsiteY3" fmla="*/ 2615611 h 3077429"/>
              <a:gd name="connsiteX4" fmla="*/ 3225585 w 4723365"/>
              <a:gd name="connsiteY4" fmla="*/ 2984244 h 3077429"/>
              <a:gd name="connsiteX5" fmla="*/ 2279113 w 4723365"/>
              <a:gd name="connsiteY5" fmla="*/ 3070929 h 3077429"/>
              <a:gd name="connsiteX6" fmla="*/ 1234115 w 4723365"/>
              <a:gd name="connsiteY6" fmla="*/ 3023051 h 3077429"/>
              <a:gd name="connsiteX7" fmla="*/ 155089 w 4723365"/>
              <a:gd name="connsiteY7" fmla="*/ 2034602 h 3077429"/>
              <a:gd name="connsiteX8" fmla="*/ 13820 w 4723365"/>
              <a:gd name="connsiteY8" fmla="*/ 1186120 h 3077429"/>
              <a:gd name="connsiteX9" fmla="*/ 1930 w 4723365"/>
              <a:gd name="connsiteY9" fmla="*/ 0 h 3077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23365" h="3077429">
                <a:moveTo>
                  <a:pt x="1930" y="0"/>
                </a:moveTo>
                <a:lnTo>
                  <a:pt x="4711018" y="120927"/>
                </a:lnTo>
                <a:cubicBezTo>
                  <a:pt x="4765815" y="137025"/>
                  <a:pt x="4623328" y="1036088"/>
                  <a:pt x="4574680" y="1365633"/>
                </a:cubicBezTo>
                <a:cubicBezTo>
                  <a:pt x="4434180" y="1863629"/>
                  <a:pt x="4296224" y="2331159"/>
                  <a:pt x="3916054" y="2615611"/>
                </a:cubicBezTo>
                <a:cubicBezTo>
                  <a:pt x="3804380" y="2708637"/>
                  <a:pt x="3408212" y="2916026"/>
                  <a:pt x="3225585" y="2984244"/>
                </a:cubicBezTo>
                <a:cubicBezTo>
                  <a:pt x="2850625" y="3058945"/>
                  <a:pt x="2611025" y="3064461"/>
                  <a:pt x="2279113" y="3070929"/>
                </a:cubicBezTo>
                <a:cubicBezTo>
                  <a:pt x="1947201" y="3077397"/>
                  <a:pt x="1472751" y="3094356"/>
                  <a:pt x="1234115" y="3023051"/>
                </a:cubicBezTo>
                <a:cubicBezTo>
                  <a:pt x="885369" y="2847734"/>
                  <a:pt x="385251" y="2331947"/>
                  <a:pt x="155089" y="2034602"/>
                </a:cubicBezTo>
                <a:cubicBezTo>
                  <a:pt x="121162" y="1890735"/>
                  <a:pt x="50876" y="1528704"/>
                  <a:pt x="13820" y="1186120"/>
                </a:cubicBezTo>
                <a:cubicBezTo>
                  <a:pt x="-17505" y="915113"/>
                  <a:pt x="16290" y="550711"/>
                  <a:pt x="1930"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4D24DBE0-203A-0714-DC99-07DF75B9C3DA}"/>
              </a:ext>
            </a:extLst>
          </p:cNvPr>
          <p:cNvSpPr/>
          <p:nvPr/>
        </p:nvSpPr>
        <p:spPr>
          <a:xfrm rot="10800000" flipH="1">
            <a:off x="6644615" y="5223305"/>
            <a:ext cx="4421642" cy="1651023"/>
          </a:xfrm>
          <a:custGeom>
            <a:avLst/>
            <a:gdLst>
              <a:gd name="connsiteX0" fmla="*/ 2359547 w 4421642"/>
              <a:gd name="connsiteY0" fmla="*/ 1650801 h 1651023"/>
              <a:gd name="connsiteX1" fmla="*/ 3248250 w 4421642"/>
              <a:gd name="connsiteY1" fmla="*/ 1539256 h 1651023"/>
              <a:gd name="connsiteX2" fmla="*/ 4403241 w 4421642"/>
              <a:gd name="connsiteY2" fmla="*/ 80097 h 1651023"/>
              <a:gd name="connsiteX3" fmla="*/ 4421642 w 4421642"/>
              <a:gd name="connsiteY3" fmla="*/ 0 h 1651023"/>
              <a:gd name="connsiteX4" fmla="*/ 3406227 w 4421642"/>
              <a:gd name="connsiteY4" fmla="*/ 0 h 1651023"/>
              <a:gd name="connsiteX5" fmla="*/ 3405801 w 4421642"/>
              <a:gd name="connsiteY5" fmla="*/ 2549 h 1651023"/>
              <a:gd name="connsiteX6" fmla="*/ 3295617 w 4421642"/>
              <a:gd name="connsiteY6" fmla="*/ 293563 h 1651023"/>
              <a:gd name="connsiteX7" fmla="*/ 2773528 w 4421642"/>
              <a:gd name="connsiteY7" fmla="*/ 660189 h 1651023"/>
              <a:gd name="connsiteX8" fmla="*/ 1660611 w 4421642"/>
              <a:gd name="connsiteY8" fmla="*/ 656254 h 1651023"/>
              <a:gd name="connsiteX9" fmla="*/ 945245 w 4421642"/>
              <a:gd name="connsiteY9" fmla="*/ 4709 h 1651023"/>
              <a:gd name="connsiteX10" fmla="*/ 943844 w 4421642"/>
              <a:gd name="connsiteY10" fmla="*/ 0 h 1651023"/>
              <a:gd name="connsiteX11" fmla="*/ 0 w 4421642"/>
              <a:gd name="connsiteY11" fmla="*/ 0 h 1651023"/>
              <a:gd name="connsiteX12" fmla="*/ 10062 w 4421642"/>
              <a:gd name="connsiteY12" fmla="*/ 77460 h 1651023"/>
              <a:gd name="connsiteX13" fmla="*/ 162092 w 4421642"/>
              <a:gd name="connsiteY13" fmla="*/ 434635 h 1651023"/>
              <a:gd name="connsiteX14" fmla="*/ 1069058 w 4421642"/>
              <a:gd name="connsiteY14" fmla="*/ 1449228 h 1651023"/>
              <a:gd name="connsiteX15" fmla="*/ 2359547 w 4421642"/>
              <a:gd name="connsiteY15" fmla="*/ 1650801 h 165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21642" h="1651023">
                <a:moveTo>
                  <a:pt x="2359547" y="1650801"/>
                </a:moveTo>
                <a:cubicBezTo>
                  <a:pt x="2657646" y="1647770"/>
                  <a:pt x="2963580" y="1613642"/>
                  <a:pt x="3248250" y="1539256"/>
                </a:cubicBezTo>
                <a:cubicBezTo>
                  <a:pt x="3990781" y="1261034"/>
                  <a:pt x="4288368" y="546362"/>
                  <a:pt x="4403241" y="80097"/>
                </a:cubicBezTo>
                <a:lnTo>
                  <a:pt x="4421642" y="0"/>
                </a:lnTo>
                <a:lnTo>
                  <a:pt x="3406227" y="0"/>
                </a:lnTo>
                <a:lnTo>
                  <a:pt x="3405801" y="2549"/>
                </a:lnTo>
                <a:cubicBezTo>
                  <a:pt x="3381478" y="101291"/>
                  <a:pt x="3342339" y="200911"/>
                  <a:pt x="3295617" y="293563"/>
                </a:cubicBezTo>
                <a:cubicBezTo>
                  <a:pt x="3185724" y="443413"/>
                  <a:pt x="2957078" y="537335"/>
                  <a:pt x="2773528" y="660189"/>
                </a:cubicBezTo>
                <a:cubicBezTo>
                  <a:pt x="2444607" y="757963"/>
                  <a:pt x="1972152" y="788442"/>
                  <a:pt x="1660611" y="656254"/>
                </a:cubicBezTo>
                <a:cubicBezTo>
                  <a:pt x="1388014" y="540590"/>
                  <a:pt x="1070039" y="314194"/>
                  <a:pt x="945245" y="4709"/>
                </a:cubicBezTo>
                <a:lnTo>
                  <a:pt x="943844" y="0"/>
                </a:lnTo>
                <a:lnTo>
                  <a:pt x="0" y="0"/>
                </a:lnTo>
                <a:lnTo>
                  <a:pt x="10062" y="77460"/>
                </a:lnTo>
                <a:cubicBezTo>
                  <a:pt x="30536" y="180990"/>
                  <a:pt x="71338" y="296593"/>
                  <a:pt x="162092" y="434635"/>
                </a:cubicBezTo>
                <a:cubicBezTo>
                  <a:pt x="343600" y="710720"/>
                  <a:pt x="575867" y="1196362"/>
                  <a:pt x="1069058" y="1449228"/>
                </a:cubicBezTo>
                <a:cubicBezTo>
                  <a:pt x="1387648" y="1574522"/>
                  <a:pt x="1862715" y="1655852"/>
                  <a:pt x="2359547" y="1650801"/>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3F9AA69D-4CFD-D1F4-52D9-CA213F676E26}"/>
              </a:ext>
            </a:extLst>
          </p:cNvPr>
          <p:cNvSpPr>
            <a:spLocks noGrp="1"/>
          </p:cNvSpPr>
          <p:nvPr>
            <p:ph type="ctrTitle"/>
          </p:nvPr>
        </p:nvSpPr>
        <p:spPr>
          <a:xfrm>
            <a:off x="6952503" y="1335635"/>
            <a:ext cx="4010358" cy="2396362"/>
          </a:xfrm>
        </p:spPr>
        <p:txBody>
          <a:bodyPr anchor="ctr">
            <a:normAutofit/>
          </a:bodyPr>
          <a:lstStyle>
            <a:lvl1pPr algn="ctr">
              <a:defRPr sz="6600">
                <a:solidFill>
                  <a:schemeClr val="tx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1EFA269-7CD0-B50B-0D2E-66E0E812D73D}"/>
              </a:ext>
            </a:extLst>
          </p:cNvPr>
          <p:cNvSpPr>
            <a:spLocks noGrp="1"/>
          </p:cNvSpPr>
          <p:nvPr>
            <p:ph type="subTitle" idx="1"/>
          </p:nvPr>
        </p:nvSpPr>
        <p:spPr>
          <a:xfrm>
            <a:off x="7514704" y="3850055"/>
            <a:ext cx="3042459" cy="1003853"/>
          </a:xfrm>
          <a:prstGeom prst="rect">
            <a:avLst/>
          </a:prstGeom>
        </p:spPr>
        <p:txBody>
          <a:bodyPr anchor="ctr">
            <a:normAutofit/>
          </a:bodyPr>
          <a:lstStyle>
            <a:lvl1pPr marL="0" indent="0" algn="ctr">
              <a:lnSpc>
                <a:spcPct val="110000"/>
              </a:lnSpc>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p:txBody>
          <a:bodyPr/>
          <a:lstStyle>
            <a:lvl1pPr>
              <a:defRPr>
                <a:solidFill>
                  <a:schemeClr val="bg1"/>
                </a:solidFill>
                <a:effectLst>
                  <a:outerShdw blurRad="38100" dist="38100" dir="2700000" algn="tl">
                    <a:srgbClr val="000000">
                      <a:alpha val="43137"/>
                    </a:srgbClr>
                  </a:outerShdw>
                </a:effectLst>
              </a:defRPr>
            </a:lvl1pPr>
          </a:lstStyle>
          <a:p>
            <a:r>
              <a:rPr lang="en-US" dirty="0">
                <a:solidFill>
                  <a:schemeClr val="bg1"/>
                </a:solidFill>
              </a:rPr>
              <a:t>WILCOX WRITING ©</a:t>
            </a:r>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p:txBody>
          <a:bodyPr/>
          <a:lstStyle>
            <a:lvl1pPr>
              <a:defRPr>
                <a:solidFill>
                  <a:schemeClr val="bg1"/>
                </a:solidFill>
                <a:effectLst>
                  <a:outerShdw blurRad="38100" dist="38100" dir="2700000" algn="tl">
                    <a:srgbClr val="000000">
                      <a:alpha val="43137"/>
                    </a:srgbClr>
                  </a:outerShdw>
                </a:effectLst>
              </a:defRPr>
            </a:lvl1pPr>
          </a:lstStyle>
          <a:p>
            <a:fld id="{BBE0AB82-1CC9-475A-BE4E-4011B62C86DC}" type="datetime1">
              <a:rPr lang="en-US" smtClean="0"/>
              <a:t>5/13/2026</a:t>
            </a:fld>
            <a:endParaRPr lang="en-US" dirty="0"/>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lvl1pPr>
              <a:defRPr>
                <a:solidFill>
                  <a:schemeClr val="bg1"/>
                </a:solidFill>
                <a:effectLst>
                  <a:outerShdw blurRad="38100" dist="38100" dir="2700000" algn="tl">
                    <a:srgbClr val="000000">
                      <a:alpha val="43137"/>
                    </a:srgbClr>
                  </a:outerShdw>
                </a:effectLst>
              </a:defRPr>
            </a:lvl1p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283748531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with Picture 3">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844C0DB9-3084-BE71-B330-4AFEA2260BDE}"/>
              </a:ext>
            </a:extLst>
          </p:cNvPr>
          <p:cNvSpPr/>
          <p:nvPr/>
        </p:nvSpPr>
        <p:spPr>
          <a:xfrm>
            <a:off x="0" y="0"/>
            <a:ext cx="12192000" cy="6858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8" name="Picture Placeholder 17">
            <a:extLst>
              <a:ext uri="{FF2B5EF4-FFF2-40B4-BE49-F238E27FC236}">
                <a16:creationId xmlns:a16="http://schemas.microsoft.com/office/drawing/2014/main" id="{B84535D2-B6BE-C1F1-4440-026034224D64}"/>
              </a:ext>
            </a:extLst>
          </p:cNvPr>
          <p:cNvSpPr>
            <a:spLocks noGrp="1"/>
          </p:cNvSpPr>
          <p:nvPr>
            <p:ph type="pic" sz="quarter" idx="13" hasCustomPrompt="1"/>
          </p:nvPr>
        </p:nvSpPr>
        <p:spPr>
          <a:xfrm>
            <a:off x="0" y="0"/>
            <a:ext cx="12192000" cy="6858000"/>
          </a:xfrm>
          <a:custGeom>
            <a:avLst/>
            <a:gdLst>
              <a:gd name="connsiteX0" fmla="*/ 2090788 w 12192000"/>
              <a:gd name="connsiteY0" fmla="*/ 1375087 h 6858000"/>
              <a:gd name="connsiteX1" fmla="*/ 1032421 w 12192000"/>
              <a:gd name="connsiteY1" fmla="*/ 1392798 h 6858000"/>
              <a:gd name="connsiteX2" fmla="*/ 1153071 w 12192000"/>
              <a:gd name="connsiteY2" fmla="*/ 5642006 h 6858000"/>
              <a:gd name="connsiteX3" fmla="*/ 2502329 w 12192000"/>
              <a:gd name="connsiteY3" fmla="*/ 5648815 h 6858000"/>
              <a:gd name="connsiteX4" fmla="*/ 2758048 w 12192000"/>
              <a:gd name="connsiteY4" fmla="*/ 5646168 h 6858000"/>
              <a:gd name="connsiteX5" fmla="*/ 2778972 w 12192000"/>
              <a:gd name="connsiteY5" fmla="*/ 5665367 h 6858000"/>
              <a:gd name="connsiteX6" fmla="*/ 2577337 w 12192000"/>
              <a:gd name="connsiteY6" fmla="*/ 5769530 h 6858000"/>
              <a:gd name="connsiteX7" fmla="*/ 2784291 w 12192000"/>
              <a:gd name="connsiteY7" fmla="*/ 5802360 h 6858000"/>
              <a:gd name="connsiteX8" fmla="*/ 2734972 w 12192000"/>
              <a:gd name="connsiteY8" fmla="*/ 5899590 h 6858000"/>
              <a:gd name="connsiteX9" fmla="*/ 2677469 w 12192000"/>
              <a:gd name="connsiteY9" fmla="*/ 6038710 h 6858000"/>
              <a:gd name="connsiteX10" fmla="*/ 2918179 w 12192000"/>
              <a:gd name="connsiteY10" fmla="*/ 5856059 h 6858000"/>
              <a:gd name="connsiteX11" fmla="*/ 3019529 w 12192000"/>
              <a:gd name="connsiteY11" fmla="*/ 6122558 h 6858000"/>
              <a:gd name="connsiteX12" fmla="*/ 3078916 w 12192000"/>
              <a:gd name="connsiteY12" fmla="*/ 5864819 h 6858000"/>
              <a:gd name="connsiteX13" fmla="*/ 3389748 w 12192000"/>
              <a:gd name="connsiteY13" fmla="*/ 5919826 h 6858000"/>
              <a:gd name="connsiteX14" fmla="*/ 3174920 w 12192000"/>
              <a:gd name="connsiteY14" fmla="*/ 5737749 h 6858000"/>
              <a:gd name="connsiteX15" fmla="*/ 3306588 w 12192000"/>
              <a:gd name="connsiteY15" fmla="*/ 5664030 h 6858000"/>
              <a:gd name="connsiteX16" fmla="*/ 3350491 w 12192000"/>
              <a:gd name="connsiteY16" fmla="*/ 5638309 h 6858000"/>
              <a:gd name="connsiteX17" fmla="*/ 3774234 w 12192000"/>
              <a:gd name="connsiteY17" fmla="*/ 5632184 h 6858000"/>
              <a:gd name="connsiteX18" fmla="*/ 4628309 w 12192000"/>
              <a:gd name="connsiteY18" fmla="*/ 5622956 h 6858000"/>
              <a:gd name="connsiteX19" fmla="*/ 4628309 w 12192000"/>
              <a:gd name="connsiteY19" fmla="*/ 1440423 h 6858000"/>
              <a:gd name="connsiteX20" fmla="*/ 2090788 w 12192000"/>
              <a:gd name="connsiteY20" fmla="*/ 1375087 h 6858000"/>
              <a:gd name="connsiteX21" fmla="*/ 0 w 12192000"/>
              <a:gd name="connsiteY21" fmla="*/ 0 h 6858000"/>
              <a:gd name="connsiteX22" fmla="*/ 12192000 w 12192000"/>
              <a:gd name="connsiteY22" fmla="*/ 0 h 6858000"/>
              <a:gd name="connsiteX23" fmla="*/ 12192000 w 12192000"/>
              <a:gd name="connsiteY23" fmla="*/ 6858000 h 6858000"/>
              <a:gd name="connsiteX24" fmla="*/ 0 w 12192000"/>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192000" h="6858000">
                <a:moveTo>
                  <a:pt x="2090788" y="1375087"/>
                </a:moveTo>
                <a:cubicBezTo>
                  <a:pt x="1727581" y="1375865"/>
                  <a:pt x="1365416" y="1381156"/>
                  <a:pt x="1032421" y="1392798"/>
                </a:cubicBezTo>
                <a:cubicBezTo>
                  <a:pt x="1044063" y="2888576"/>
                  <a:pt x="1083357" y="4815539"/>
                  <a:pt x="1153071" y="5642006"/>
                </a:cubicBezTo>
                <a:cubicBezTo>
                  <a:pt x="1626767" y="5651531"/>
                  <a:pt x="2070994" y="5652127"/>
                  <a:pt x="2502329" y="5648815"/>
                </a:cubicBezTo>
                <a:lnTo>
                  <a:pt x="2758048" y="5646168"/>
                </a:lnTo>
                <a:lnTo>
                  <a:pt x="2778972" y="5665367"/>
                </a:lnTo>
                <a:cubicBezTo>
                  <a:pt x="2691891" y="5717203"/>
                  <a:pt x="2573013" y="5745514"/>
                  <a:pt x="2577337" y="5769530"/>
                </a:cubicBezTo>
                <a:cubicBezTo>
                  <a:pt x="2601694" y="5784559"/>
                  <a:pt x="2758019" y="5780683"/>
                  <a:pt x="2784291" y="5802360"/>
                </a:cubicBezTo>
                <a:lnTo>
                  <a:pt x="2734972" y="5899590"/>
                </a:lnTo>
                <a:cubicBezTo>
                  <a:pt x="2721332" y="5925013"/>
                  <a:pt x="2678074" y="6003183"/>
                  <a:pt x="2677469" y="6038710"/>
                </a:cubicBezTo>
                <a:cubicBezTo>
                  <a:pt x="2709559" y="6040889"/>
                  <a:pt x="2814134" y="5925672"/>
                  <a:pt x="2918179" y="5856059"/>
                </a:cubicBezTo>
                <a:cubicBezTo>
                  <a:pt x="2941318" y="5915884"/>
                  <a:pt x="2975453" y="6027676"/>
                  <a:pt x="3019529" y="6122558"/>
                </a:cubicBezTo>
                <a:cubicBezTo>
                  <a:pt x="3047396" y="6055617"/>
                  <a:pt x="3054544" y="5905664"/>
                  <a:pt x="3078916" y="5864819"/>
                </a:cubicBezTo>
                <a:cubicBezTo>
                  <a:pt x="3095712" y="5866169"/>
                  <a:pt x="3299774" y="5914761"/>
                  <a:pt x="3389748" y="5919826"/>
                </a:cubicBezTo>
                <a:cubicBezTo>
                  <a:pt x="3375298" y="5888538"/>
                  <a:pt x="3203182" y="5787110"/>
                  <a:pt x="3174920" y="5737749"/>
                </a:cubicBezTo>
                <a:cubicBezTo>
                  <a:pt x="3210137" y="5715627"/>
                  <a:pt x="3258629" y="5690617"/>
                  <a:pt x="3306588" y="5664030"/>
                </a:cubicBezTo>
                <a:lnTo>
                  <a:pt x="3350491" y="5638309"/>
                </a:lnTo>
                <a:lnTo>
                  <a:pt x="3774234" y="5632184"/>
                </a:lnTo>
                <a:cubicBezTo>
                  <a:pt x="4055651" y="5628116"/>
                  <a:pt x="4338706" y="5624544"/>
                  <a:pt x="4628309" y="5622956"/>
                </a:cubicBezTo>
                <a:cubicBezTo>
                  <a:pt x="4669584" y="5044753"/>
                  <a:pt x="4672759" y="2844126"/>
                  <a:pt x="4628309" y="1440423"/>
                </a:cubicBezTo>
                <a:cubicBezTo>
                  <a:pt x="4279406" y="1411055"/>
                  <a:pt x="3180409" y="1372756"/>
                  <a:pt x="2090788" y="1375087"/>
                </a:cubicBezTo>
                <a:close/>
                <a:moveTo>
                  <a:pt x="0" y="0"/>
                </a:moveTo>
                <a:lnTo>
                  <a:pt x="12192000" y="0"/>
                </a:lnTo>
                <a:lnTo>
                  <a:pt x="12192000"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3F9AA69D-4CFD-D1F4-52D9-CA213F676E26}"/>
              </a:ext>
            </a:extLst>
          </p:cNvPr>
          <p:cNvSpPr>
            <a:spLocks noGrp="1"/>
          </p:cNvSpPr>
          <p:nvPr>
            <p:ph type="ctrTitle"/>
          </p:nvPr>
        </p:nvSpPr>
        <p:spPr>
          <a:xfrm>
            <a:off x="1356852" y="1828800"/>
            <a:ext cx="2967246" cy="2280895"/>
          </a:xfrm>
        </p:spPr>
        <p:txBody>
          <a:bodyPr anchor="ctr">
            <a:normAutofit/>
          </a:bodyPr>
          <a:lstStyle>
            <a:lvl1pPr algn="ctr">
              <a:defRPr sz="5600">
                <a:solidFill>
                  <a:schemeClr val="tx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1EFA269-7CD0-B50B-0D2E-66E0E812D73D}"/>
              </a:ext>
            </a:extLst>
          </p:cNvPr>
          <p:cNvSpPr>
            <a:spLocks noGrp="1"/>
          </p:cNvSpPr>
          <p:nvPr>
            <p:ph type="subTitle" idx="1"/>
          </p:nvPr>
        </p:nvSpPr>
        <p:spPr>
          <a:xfrm>
            <a:off x="1632156" y="4278943"/>
            <a:ext cx="2477728" cy="855625"/>
          </a:xfrm>
          <a:prstGeom prst="rect">
            <a:avLst/>
          </a:prstGeom>
        </p:spPr>
        <p:txBody>
          <a:bodyPr anchor="ctr">
            <a:normAutofit/>
          </a:bodyPr>
          <a:lstStyle>
            <a:lvl1pPr marL="0" indent="0" algn="ctr">
              <a:buNone/>
              <a:defRPr sz="1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p:txBody>
          <a:bodyPr/>
          <a:lstStyle>
            <a:lvl1pPr>
              <a:defRPr>
                <a:solidFill>
                  <a:schemeClr val="tx1"/>
                </a:solidFill>
                <a:effectLst>
                  <a:outerShdw blurRad="38100" dist="38100" dir="2700000" algn="tl">
                    <a:srgbClr val="000000">
                      <a:alpha val="43137"/>
                    </a:srgbClr>
                  </a:outerShdw>
                </a:effectLst>
              </a:defRPr>
            </a:lvl1pPr>
          </a:lstStyle>
          <a:p>
            <a:r>
              <a:rPr lang="en-US" dirty="0">
                <a:solidFill>
                  <a:schemeClr val="tx1"/>
                </a:solidFill>
              </a:rPr>
              <a:t>WILCOX WRITING ©</a:t>
            </a:r>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p:txBody>
          <a:bodyPr/>
          <a:lstStyle>
            <a:lvl1pPr>
              <a:defRPr>
                <a:solidFill>
                  <a:schemeClr val="tx1"/>
                </a:solidFill>
                <a:effectLst>
                  <a:outerShdw blurRad="38100" dist="38100" dir="2700000" algn="tl">
                    <a:srgbClr val="000000">
                      <a:alpha val="43137"/>
                    </a:srgbClr>
                  </a:outerShdw>
                </a:effectLst>
              </a:defRPr>
            </a:lvl1pPr>
          </a:lstStyle>
          <a:p>
            <a:fld id="{272A9DB9-E003-4441-BE87-3B236D070E35}" type="datetime1">
              <a:rPr lang="en-US" smtClean="0"/>
              <a:t>5/13/2026</a:t>
            </a:fld>
            <a:endParaRPr lang="en-US" dirty="0"/>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lvl1pPr>
              <a:defRPr>
                <a:solidFill>
                  <a:schemeClr val="tx1"/>
                </a:solidFill>
                <a:effectLst>
                  <a:outerShdw blurRad="38100" dist="38100" dir="2700000" algn="tl">
                    <a:srgbClr val="000000">
                      <a:alpha val="43137"/>
                    </a:srgbClr>
                  </a:outerShdw>
                </a:effectLst>
              </a:defRPr>
            </a:lvl1pPr>
          </a:lstStyle>
          <a:p>
            <a:fld id="{7CF79DB2-B0CF-4CB1-AE78-9ED1037C015C}" type="slidenum">
              <a:rPr lang="en-US" smtClean="0"/>
              <a:pPr/>
              <a:t>‹#›</a:t>
            </a:fld>
            <a:endParaRPr lang="en-US" dirty="0"/>
          </a:p>
        </p:txBody>
      </p:sp>
      <p:sp>
        <p:nvSpPr>
          <p:cNvPr id="14" name="Star: 7 Points 2">
            <a:extLst>
              <a:ext uri="{FF2B5EF4-FFF2-40B4-BE49-F238E27FC236}">
                <a16:creationId xmlns:a16="http://schemas.microsoft.com/office/drawing/2014/main" id="{1E1E1D87-57A3-95D9-A38B-F767CF68A551}"/>
              </a:ext>
            </a:extLst>
          </p:cNvPr>
          <p:cNvSpPr/>
          <p:nvPr/>
        </p:nvSpPr>
        <p:spPr>
          <a:xfrm rot="10412872">
            <a:off x="2569942" y="5267763"/>
            <a:ext cx="873506" cy="856406"/>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5004025"/>
              <a:gd name="connsiteX1" fmla="*/ 1612941 w 5102525"/>
              <a:gd name="connsiteY1" fmla="*/ 2131595 h 5004025"/>
              <a:gd name="connsiteX2" fmla="*/ 485506 w 5102525"/>
              <a:gd name="connsiteY2" fmla="*/ 933726 h 5004025"/>
              <a:gd name="connsiteX3" fmla="*/ 2253600 w 5102525"/>
              <a:gd name="connsiteY3" fmla="*/ 1457047 h 5004025"/>
              <a:gd name="connsiteX4" fmla="*/ 2767493 w 5102525"/>
              <a:gd name="connsiteY4" fmla="*/ 0 h 5004025"/>
              <a:gd name="connsiteX5" fmla="*/ 3180840 w 5102525"/>
              <a:gd name="connsiteY5" fmla="*/ 1613401 h 5004025"/>
              <a:gd name="connsiteX6" fmla="*/ 4697917 w 5102525"/>
              <a:gd name="connsiteY6" fmla="*/ 711224 h 5004025"/>
              <a:gd name="connsiteX7" fmla="*/ 4272825 w 5102525"/>
              <a:gd name="connsiteY7" fmla="*/ 1480991 h 5004025"/>
              <a:gd name="connsiteX8" fmla="*/ 3922732 w 5102525"/>
              <a:gd name="connsiteY8" fmla="*/ 2012985 h 5004025"/>
              <a:gd name="connsiteX9" fmla="*/ 5102434 w 5102525"/>
              <a:gd name="connsiteY9" fmla="*/ 2339389 h 5004025"/>
              <a:gd name="connsiteX10" fmla="*/ 3863684 w 5102525"/>
              <a:gd name="connsiteY10" fmla="*/ 2811641 h 5004025"/>
              <a:gd name="connsiteX11" fmla="*/ 4828313 w 5102525"/>
              <a:gd name="connsiteY11" fmla="*/ 3987432 h 5004025"/>
              <a:gd name="connsiteX12" fmla="*/ 3349200 w 5102525"/>
              <a:gd name="connsiteY12" fmla="*/ 3472552 h 5004025"/>
              <a:gd name="connsiteX13" fmla="*/ 3195237 w 5102525"/>
              <a:gd name="connsiteY13" fmla="*/ 5002640 h 5004025"/>
              <a:gd name="connsiteX14" fmla="*/ 2421951 w 5102525"/>
              <a:gd name="connsiteY14" fmla="*/ 3718173 h 5004025"/>
              <a:gd name="connsiteX15" fmla="*/ 1092964 w 5102525"/>
              <a:gd name="connsiteY15" fmla="*/ 4437056 h 5004025"/>
              <a:gd name="connsiteX16" fmla="*/ 1577326 w 5102525"/>
              <a:gd name="connsiteY16" fmla="*/ 2981795 h 5004025"/>
              <a:gd name="connsiteX17" fmla="*/ -1 w 5102525"/>
              <a:gd name="connsiteY17" fmla="*/ 2871567 h 5004025"/>
              <a:gd name="connsiteX0" fmla="*/ 1 w 5102527"/>
              <a:gd name="connsiteY0" fmla="*/ 2871567 h 5003927"/>
              <a:gd name="connsiteX1" fmla="*/ 1612943 w 5102527"/>
              <a:gd name="connsiteY1" fmla="*/ 2131595 h 5003927"/>
              <a:gd name="connsiteX2" fmla="*/ 485508 w 5102527"/>
              <a:gd name="connsiteY2" fmla="*/ 933726 h 5003927"/>
              <a:gd name="connsiteX3" fmla="*/ 2253602 w 5102527"/>
              <a:gd name="connsiteY3" fmla="*/ 1457047 h 5003927"/>
              <a:gd name="connsiteX4" fmla="*/ 2767495 w 5102527"/>
              <a:gd name="connsiteY4" fmla="*/ 0 h 5003927"/>
              <a:gd name="connsiteX5" fmla="*/ 3180842 w 5102527"/>
              <a:gd name="connsiteY5" fmla="*/ 1613401 h 5003927"/>
              <a:gd name="connsiteX6" fmla="*/ 4697919 w 5102527"/>
              <a:gd name="connsiteY6" fmla="*/ 711224 h 5003927"/>
              <a:gd name="connsiteX7" fmla="*/ 4272827 w 5102527"/>
              <a:gd name="connsiteY7" fmla="*/ 1480991 h 5003927"/>
              <a:gd name="connsiteX8" fmla="*/ 3922734 w 5102527"/>
              <a:gd name="connsiteY8" fmla="*/ 2012985 h 5003927"/>
              <a:gd name="connsiteX9" fmla="*/ 5102436 w 5102527"/>
              <a:gd name="connsiteY9" fmla="*/ 2339389 h 5003927"/>
              <a:gd name="connsiteX10" fmla="*/ 3863686 w 5102527"/>
              <a:gd name="connsiteY10" fmla="*/ 2811641 h 5003927"/>
              <a:gd name="connsiteX11" fmla="*/ 4828315 w 5102527"/>
              <a:gd name="connsiteY11" fmla="*/ 3987432 h 5003927"/>
              <a:gd name="connsiteX12" fmla="*/ 3349202 w 5102527"/>
              <a:gd name="connsiteY12" fmla="*/ 3472552 h 5003927"/>
              <a:gd name="connsiteX13" fmla="*/ 3195239 w 5102527"/>
              <a:gd name="connsiteY13" fmla="*/ 5002640 h 5003927"/>
              <a:gd name="connsiteX14" fmla="*/ 2421953 w 5102527"/>
              <a:gd name="connsiteY14" fmla="*/ 3718173 h 5003927"/>
              <a:gd name="connsiteX15" fmla="*/ 1092966 w 5102527"/>
              <a:gd name="connsiteY15" fmla="*/ 4437056 h 5003927"/>
              <a:gd name="connsiteX16" fmla="*/ 1577328 w 5102527"/>
              <a:gd name="connsiteY16" fmla="*/ 2981795 h 5003927"/>
              <a:gd name="connsiteX17" fmla="*/ 1 w 5102527"/>
              <a:gd name="connsiteY17" fmla="*/ 2871567 h 5003927"/>
              <a:gd name="connsiteX0" fmla="*/ -1 w 5102525"/>
              <a:gd name="connsiteY0" fmla="*/ 2871567 h 5004126"/>
              <a:gd name="connsiteX1" fmla="*/ 1612941 w 5102525"/>
              <a:gd name="connsiteY1" fmla="*/ 2131595 h 5004126"/>
              <a:gd name="connsiteX2" fmla="*/ 485506 w 5102525"/>
              <a:gd name="connsiteY2" fmla="*/ 933726 h 5004126"/>
              <a:gd name="connsiteX3" fmla="*/ 2253600 w 5102525"/>
              <a:gd name="connsiteY3" fmla="*/ 1457047 h 5004126"/>
              <a:gd name="connsiteX4" fmla="*/ 2767493 w 5102525"/>
              <a:gd name="connsiteY4" fmla="*/ 0 h 5004126"/>
              <a:gd name="connsiteX5" fmla="*/ 3180840 w 5102525"/>
              <a:gd name="connsiteY5" fmla="*/ 1613401 h 5004126"/>
              <a:gd name="connsiteX6" fmla="*/ 4697917 w 5102525"/>
              <a:gd name="connsiteY6" fmla="*/ 711224 h 5004126"/>
              <a:gd name="connsiteX7" fmla="*/ 4272825 w 5102525"/>
              <a:gd name="connsiteY7" fmla="*/ 1480991 h 5004126"/>
              <a:gd name="connsiteX8" fmla="*/ 3922732 w 5102525"/>
              <a:gd name="connsiteY8" fmla="*/ 2012985 h 5004126"/>
              <a:gd name="connsiteX9" fmla="*/ 5102434 w 5102525"/>
              <a:gd name="connsiteY9" fmla="*/ 2339389 h 5004126"/>
              <a:gd name="connsiteX10" fmla="*/ 3863684 w 5102525"/>
              <a:gd name="connsiteY10" fmla="*/ 2811641 h 5004126"/>
              <a:gd name="connsiteX11" fmla="*/ 4828313 w 5102525"/>
              <a:gd name="connsiteY11" fmla="*/ 3987432 h 5004126"/>
              <a:gd name="connsiteX12" fmla="*/ 3349200 w 5102525"/>
              <a:gd name="connsiteY12" fmla="*/ 3472552 h 5004126"/>
              <a:gd name="connsiteX13" fmla="*/ 3195237 w 5102525"/>
              <a:gd name="connsiteY13" fmla="*/ 5002640 h 5004126"/>
              <a:gd name="connsiteX14" fmla="*/ 2421951 w 5102525"/>
              <a:gd name="connsiteY14" fmla="*/ 3718173 h 5004126"/>
              <a:gd name="connsiteX15" fmla="*/ 1964565 w 5102525"/>
              <a:gd name="connsiteY15" fmla="*/ 3913413 h 5004126"/>
              <a:gd name="connsiteX16" fmla="*/ 1092964 w 5102525"/>
              <a:gd name="connsiteY16" fmla="*/ 4437056 h 5004126"/>
              <a:gd name="connsiteX17" fmla="*/ 1577326 w 5102525"/>
              <a:gd name="connsiteY17" fmla="*/ 2981795 h 5004126"/>
              <a:gd name="connsiteX18" fmla="*/ -1 w 5102525"/>
              <a:gd name="connsiteY18" fmla="*/ 2871567 h 5004126"/>
              <a:gd name="connsiteX0" fmla="*/ 1 w 5102527"/>
              <a:gd name="connsiteY0" fmla="*/ 2871567 h 5004065"/>
              <a:gd name="connsiteX1" fmla="*/ 1612943 w 5102527"/>
              <a:gd name="connsiteY1" fmla="*/ 2131595 h 5004065"/>
              <a:gd name="connsiteX2" fmla="*/ 485508 w 5102527"/>
              <a:gd name="connsiteY2" fmla="*/ 933726 h 5004065"/>
              <a:gd name="connsiteX3" fmla="*/ 2253602 w 5102527"/>
              <a:gd name="connsiteY3" fmla="*/ 1457047 h 5004065"/>
              <a:gd name="connsiteX4" fmla="*/ 2767495 w 5102527"/>
              <a:gd name="connsiteY4" fmla="*/ 0 h 5004065"/>
              <a:gd name="connsiteX5" fmla="*/ 3180842 w 5102527"/>
              <a:gd name="connsiteY5" fmla="*/ 1613401 h 5004065"/>
              <a:gd name="connsiteX6" fmla="*/ 4697919 w 5102527"/>
              <a:gd name="connsiteY6" fmla="*/ 711224 h 5004065"/>
              <a:gd name="connsiteX7" fmla="*/ 4272827 w 5102527"/>
              <a:gd name="connsiteY7" fmla="*/ 1480991 h 5004065"/>
              <a:gd name="connsiteX8" fmla="*/ 3922734 w 5102527"/>
              <a:gd name="connsiteY8" fmla="*/ 2012985 h 5004065"/>
              <a:gd name="connsiteX9" fmla="*/ 5102436 w 5102527"/>
              <a:gd name="connsiteY9" fmla="*/ 2339389 h 5004065"/>
              <a:gd name="connsiteX10" fmla="*/ 3863686 w 5102527"/>
              <a:gd name="connsiteY10" fmla="*/ 2811641 h 5004065"/>
              <a:gd name="connsiteX11" fmla="*/ 4828315 w 5102527"/>
              <a:gd name="connsiteY11" fmla="*/ 3987432 h 5004065"/>
              <a:gd name="connsiteX12" fmla="*/ 3349202 w 5102527"/>
              <a:gd name="connsiteY12" fmla="*/ 3472552 h 5004065"/>
              <a:gd name="connsiteX13" fmla="*/ 3195239 w 5102527"/>
              <a:gd name="connsiteY13" fmla="*/ 5002640 h 5004065"/>
              <a:gd name="connsiteX14" fmla="*/ 2421953 w 5102527"/>
              <a:gd name="connsiteY14" fmla="*/ 3718173 h 5004065"/>
              <a:gd name="connsiteX15" fmla="*/ 1964567 w 5102527"/>
              <a:gd name="connsiteY15" fmla="*/ 3913413 h 5004065"/>
              <a:gd name="connsiteX16" fmla="*/ 1092966 w 5102527"/>
              <a:gd name="connsiteY16" fmla="*/ 4437056 h 5004065"/>
              <a:gd name="connsiteX17" fmla="*/ 1577328 w 5102527"/>
              <a:gd name="connsiteY17" fmla="*/ 2981795 h 5004065"/>
              <a:gd name="connsiteX18" fmla="*/ 1 w 5102527"/>
              <a:gd name="connsiteY18" fmla="*/ 2871567 h 5004065"/>
              <a:gd name="connsiteX0" fmla="*/ -1 w 5102525"/>
              <a:gd name="connsiteY0" fmla="*/ 2871567 h 5003980"/>
              <a:gd name="connsiteX1" fmla="*/ 1612941 w 5102525"/>
              <a:gd name="connsiteY1" fmla="*/ 2131595 h 5003980"/>
              <a:gd name="connsiteX2" fmla="*/ 485506 w 5102525"/>
              <a:gd name="connsiteY2" fmla="*/ 933726 h 5003980"/>
              <a:gd name="connsiteX3" fmla="*/ 2253600 w 5102525"/>
              <a:gd name="connsiteY3" fmla="*/ 1457047 h 5003980"/>
              <a:gd name="connsiteX4" fmla="*/ 2767493 w 5102525"/>
              <a:gd name="connsiteY4" fmla="*/ 0 h 5003980"/>
              <a:gd name="connsiteX5" fmla="*/ 3180840 w 5102525"/>
              <a:gd name="connsiteY5" fmla="*/ 1613401 h 5003980"/>
              <a:gd name="connsiteX6" fmla="*/ 4697917 w 5102525"/>
              <a:gd name="connsiteY6" fmla="*/ 711224 h 5003980"/>
              <a:gd name="connsiteX7" fmla="*/ 4272825 w 5102525"/>
              <a:gd name="connsiteY7" fmla="*/ 1480991 h 5003980"/>
              <a:gd name="connsiteX8" fmla="*/ 3922732 w 5102525"/>
              <a:gd name="connsiteY8" fmla="*/ 2012985 h 5003980"/>
              <a:gd name="connsiteX9" fmla="*/ 5102434 w 5102525"/>
              <a:gd name="connsiteY9" fmla="*/ 2339389 h 5003980"/>
              <a:gd name="connsiteX10" fmla="*/ 3863684 w 5102525"/>
              <a:gd name="connsiteY10" fmla="*/ 2811641 h 5003980"/>
              <a:gd name="connsiteX11" fmla="*/ 4828313 w 5102525"/>
              <a:gd name="connsiteY11" fmla="*/ 3987432 h 5003980"/>
              <a:gd name="connsiteX12" fmla="*/ 3349200 w 5102525"/>
              <a:gd name="connsiteY12" fmla="*/ 3472552 h 5003980"/>
              <a:gd name="connsiteX13" fmla="*/ 3195237 w 5102525"/>
              <a:gd name="connsiteY13" fmla="*/ 5002640 h 5003980"/>
              <a:gd name="connsiteX14" fmla="*/ 2421951 w 5102525"/>
              <a:gd name="connsiteY14" fmla="*/ 3718173 h 5003980"/>
              <a:gd name="connsiteX15" fmla="*/ 1964565 w 5102525"/>
              <a:gd name="connsiteY15" fmla="*/ 3913413 h 5003980"/>
              <a:gd name="connsiteX16" fmla="*/ 1092964 w 5102525"/>
              <a:gd name="connsiteY16" fmla="*/ 4437056 h 5003980"/>
              <a:gd name="connsiteX17" fmla="*/ 1577326 w 5102525"/>
              <a:gd name="connsiteY17" fmla="*/ 2981795 h 5003980"/>
              <a:gd name="connsiteX18" fmla="*/ -1 w 5102525"/>
              <a:gd name="connsiteY18" fmla="*/ 2871567 h 5003980"/>
              <a:gd name="connsiteX0" fmla="*/ 1 w 5102527"/>
              <a:gd name="connsiteY0" fmla="*/ 2871567 h 5003982"/>
              <a:gd name="connsiteX1" fmla="*/ 1612943 w 5102527"/>
              <a:gd name="connsiteY1" fmla="*/ 2131595 h 5003982"/>
              <a:gd name="connsiteX2" fmla="*/ 485508 w 5102527"/>
              <a:gd name="connsiteY2" fmla="*/ 933726 h 5003982"/>
              <a:gd name="connsiteX3" fmla="*/ 2253602 w 5102527"/>
              <a:gd name="connsiteY3" fmla="*/ 1457047 h 5003982"/>
              <a:gd name="connsiteX4" fmla="*/ 2767495 w 5102527"/>
              <a:gd name="connsiteY4" fmla="*/ 0 h 5003982"/>
              <a:gd name="connsiteX5" fmla="*/ 3180842 w 5102527"/>
              <a:gd name="connsiteY5" fmla="*/ 1613401 h 5003982"/>
              <a:gd name="connsiteX6" fmla="*/ 4697919 w 5102527"/>
              <a:gd name="connsiteY6" fmla="*/ 711224 h 5003982"/>
              <a:gd name="connsiteX7" fmla="*/ 4272827 w 5102527"/>
              <a:gd name="connsiteY7" fmla="*/ 1480991 h 5003982"/>
              <a:gd name="connsiteX8" fmla="*/ 3922734 w 5102527"/>
              <a:gd name="connsiteY8" fmla="*/ 2012985 h 5003982"/>
              <a:gd name="connsiteX9" fmla="*/ 5102436 w 5102527"/>
              <a:gd name="connsiteY9" fmla="*/ 2339389 h 5003982"/>
              <a:gd name="connsiteX10" fmla="*/ 3863686 w 5102527"/>
              <a:gd name="connsiteY10" fmla="*/ 2811641 h 5003982"/>
              <a:gd name="connsiteX11" fmla="*/ 4828315 w 5102527"/>
              <a:gd name="connsiteY11" fmla="*/ 3987432 h 5003982"/>
              <a:gd name="connsiteX12" fmla="*/ 3349202 w 5102527"/>
              <a:gd name="connsiteY12" fmla="*/ 3472552 h 5003982"/>
              <a:gd name="connsiteX13" fmla="*/ 3195239 w 5102527"/>
              <a:gd name="connsiteY13" fmla="*/ 5002640 h 5003982"/>
              <a:gd name="connsiteX14" fmla="*/ 2421953 w 5102527"/>
              <a:gd name="connsiteY14" fmla="*/ 3718173 h 5003982"/>
              <a:gd name="connsiteX15" fmla="*/ 1964567 w 5102527"/>
              <a:gd name="connsiteY15" fmla="*/ 3913413 h 5003982"/>
              <a:gd name="connsiteX16" fmla="*/ 1092966 w 5102527"/>
              <a:gd name="connsiteY16" fmla="*/ 4437056 h 5003982"/>
              <a:gd name="connsiteX17" fmla="*/ 1577328 w 5102527"/>
              <a:gd name="connsiteY17" fmla="*/ 2981795 h 5003982"/>
              <a:gd name="connsiteX18" fmla="*/ 1 w 5102527"/>
              <a:gd name="connsiteY18" fmla="*/ 2871567 h 5003982"/>
              <a:gd name="connsiteX0" fmla="*/ -1 w 5102525"/>
              <a:gd name="connsiteY0" fmla="*/ 2871567 h 5003980"/>
              <a:gd name="connsiteX1" fmla="*/ 1612941 w 5102525"/>
              <a:gd name="connsiteY1" fmla="*/ 2131595 h 5003980"/>
              <a:gd name="connsiteX2" fmla="*/ 485506 w 5102525"/>
              <a:gd name="connsiteY2" fmla="*/ 933726 h 5003980"/>
              <a:gd name="connsiteX3" fmla="*/ 2253600 w 5102525"/>
              <a:gd name="connsiteY3" fmla="*/ 1457047 h 5003980"/>
              <a:gd name="connsiteX4" fmla="*/ 2767493 w 5102525"/>
              <a:gd name="connsiteY4" fmla="*/ 0 h 5003980"/>
              <a:gd name="connsiteX5" fmla="*/ 3180840 w 5102525"/>
              <a:gd name="connsiteY5" fmla="*/ 1613401 h 5003980"/>
              <a:gd name="connsiteX6" fmla="*/ 4697917 w 5102525"/>
              <a:gd name="connsiteY6" fmla="*/ 711224 h 5003980"/>
              <a:gd name="connsiteX7" fmla="*/ 4272825 w 5102525"/>
              <a:gd name="connsiteY7" fmla="*/ 1480991 h 5003980"/>
              <a:gd name="connsiteX8" fmla="*/ 3922732 w 5102525"/>
              <a:gd name="connsiteY8" fmla="*/ 2012985 h 5003980"/>
              <a:gd name="connsiteX9" fmla="*/ 5102434 w 5102525"/>
              <a:gd name="connsiteY9" fmla="*/ 2339389 h 5003980"/>
              <a:gd name="connsiteX10" fmla="*/ 3863684 w 5102525"/>
              <a:gd name="connsiteY10" fmla="*/ 2811641 h 5003980"/>
              <a:gd name="connsiteX11" fmla="*/ 4828313 w 5102525"/>
              <a:gd name="connsiteY11" fmla="*/ 3987432 h 5003980"/>
              <a:gd name="connsiteX12" fmla="*/ 3349200 w 5102525"/>
              <a:gd name="connsiteY12" fmla="*/ 3472552 h 5003980"/>
              <a:gd name="connsiteX13" fmla="*/ 3195237 w 5102525"/>
              <a:gd name="connsiteY13" fmla="*/ 5002640 h 5003980"/>
              <a:gd name="connsiteX14" fmla="*/ 2421951 w 5102525"/>
              <a:gd name="connsiteY14" fmla="*/ 3718173 h 5003980"/>
              <a:gd name="connsiteX15" fmla="*/ 1964565 w 5102525"/>
              <a:gd name="connsiteY15" fmla="*/ 3913413 h 5003980"/>
              <a:gd name="connsiteX16" fmla="*/ 1092964 w 5102525"/>
              <a:gd name="connsiteY16" fmla="*/ 4437056 h 5003980"/>
              <a:gd name="connsiteX17" fmla="*/ 1577326 w 5102525"/>
              <a:gd name="connsiteY17" fmla="*/ 2981795 h 5003980"/>
              <a:gd name="connsiteX18" fmla="*/ -1 w 5102525"/>
              <a:gd name="connsiteY18" fmla="*/ 2871567 h 5003980"/>
              <a:gd name="connsiteX0" fmla="*/ 1 w 5102527"/>
              <a:gd name="connsiteY0" fmla="*/ 2871567 h 5004076"/>
              <a:gd name="connsiteX1" fmla="*/ 1612943 w 5102527"/>
              <a:gd name="connsiteY1" fmla="*/ 2131595 h 5004076"/>
              <a:gd name="connsiteX2" fmla="*/ 485508 w 5102527"/>
              <a:gd name="connsiteY2" fmla="*/ 933726 h 5004076"/>
              <a:gd name="connsiteX3" fmla="*/ 2253602 w 5102527"/>
              <a:gd name="connsiteY3" fmla="*/ 1457047 h 5004076"/>
              <a:gd name="connsiteX4" fmla="*/ 2767495 w 5102527"/>
              <a:gd name="connsiteY4" fmla="*/ 0 h 5004076"/>
              <a:gd name="connsiteX5" fmla="*/ 3180842 w 5102527"/>
              <a:gd name="connsiteY5" fmla="*/ 1613401 h 5004076"/>
              <a:gd name="connsiteX6" fmla="*/ 4697919 w 5102527"/>
              <a:gd name="connsiteY6" fmla="*/ 711224 h 5004076"/>
              <a:gd name="connsiteX7" fmla="*/ 4272827 w 5102527"/>
              <a:gd name="connsiteY7" fmla="*/ 1480991 h 5004076"/>
              <a:gd name="connsiteX8" fmla="*/ 3922734 w 5102527"/>
              <a:gd name="connsiteY8" fmla="*/ 2012985 h 5004076"/>
              <a:gd name="connsiteX9" fmla="*/ 5102436 w 5102527"/>
              <a:gd name="connsiteY9" fmla="*/ 2339389 h 5004076"/>
              <a:gd name="connsiteX10" fmla="*/ 3863686 w 5102527"/>
              <a:gd name="connsiteY10" fmla="*/ 2811641 h 5004076"/>
              <a:gd name="connsiteX11" fmla="*/ 4828315 w 5102527"/>
              <a:gd name="connsiteY11" fmla="*/ 3987432 h 5004076"/>
              <a:gd name="connsiteX12" fmla="*/ 3349202 w 5102527"/>
              <a:gd name="connsiteY12" fmla="*/ 3472552 h 5004076"/>
              <a:gd name="connsiteX13" fmla="*/ 3195239 w 5102527"/>
              <a:gd name="connsiteY13" fmla="*/ 5002640 h 5004076"/>
              <a:gd name="connsiteX14" fmla="*/ 2421953 w 5102527"/>
              <a:gd name="connsiteY14" fmla="*/ 3718173 h 5004076"/>
              <a:gd name="connsiteX15" fmla="*/ 1649194 w 5102527"/>
              <a:gd name="connsiteY15" fmla="*/ 4160578 h 5004076"/>
              <a:gd name="connsiteX16" fmla="*/ 1092966 w 5102527"/>
              <a:gd name="connsiteY16" fmla="*/ 4437056 h 5004076"/>
              <a:gd name="connsiteX17" fmla="*/ 1577328 w 5102527"/>
              <a:gd name="connsiteY17" fmla="*/ 2981795 h 5004076"/>
              <a:gd name="connsiteX18" fmla="*/ 1 w 5102527"/>
              <a:gd name="connsiteY18" fmla="*/ 2871567 h 5004076"/>
              <a:gd name="connsiteX0" fmla="*/ -1 w 5102525"/>
              <a:gd name="connsiteY0" fmla="*/ 2871567 h 5004029"/>
              <a:gd name="connsiteX1" fmla="*/ 1612941 w 5102525"/>
              <a:gd name="connsiteY1" fmla="*/ 2131595 h 5004029"/>
              <a:gd name="connsiteX2" fmla="*/ 485506 w 5102525"/>
              <a:gd name="connsiteY2" fmla="*/ 933726 h 5004029"/>
              <a:gd name="connsiteX3" fmla="*/ 2253600 w 5102525"/>
              <a:gd name="connsiteY3" fmla="*/ 1457047 h 5004029"/>
              <a:gd name="connsiteX4" fmla="*/ 2767493 w 5102525"/>
              <a:gd name="connsiteY4" fmla="*/ 0 h 5004029"/>
              <a:gd name="connsiteX5" fmla="*/ 3180840 w 5102525"/>
              <a:gd name="connsiteY5" fmla="*/ 1613401 h 5004029"/>
              <a:gd name="connsiteX6" fmla="*/ 4697917 w 5102525"/>
              <a:gd name="connsiteY6" fmla="*/ 711224 h 5004029"/>
              <a:gd name="connsiteX7" fmla="*/ 4272825 w 5102525"/>
              <a:gd name="connsiteY7" fmla="*/ 1480991 h 5004029"/>
              <a:gd name="connsiteX8" fmla="*/ 3922732 w 5102525"/>
              <a:gd name="connsiteY8" fmla="*/ 2012985 h 5004029"/>
              <a:gd name="connsiteX9" fmla="*/ 5102434 w 5102525"/>
              <a:gd name="connsiteY9" fmla="*/ 2339389 h 5004029"/>
              <a:gd name="connsiteX10" fmla="*/ 3863684 w 5102525"/>
              <a:gd name="connsiteY10" fmla="*/ 2811641 h 5004029"/>
              <a:gd name="connsiteX11" fmla="*/ 4828313 w 5102525"/>
              <a:gd name="connsiteY11" fmla="*/ 3987432 h 5004029"/>
              <a:gd name="connsiteX12" fmla="*/ 3349200 w 5102525"/>
              <a:gd name="connsiteY12" fmla="*/ 3472552 h 5004029"/>
              <a:gd name="connsiteX13" fmla="*/ 3195237 w 5102525"/>
              <a:gd name="connsiteY13" fmla="*/ 5002640 h 5004029"/>
              <a:gd name="connsiteX14" fmla="*/ 2421951 w 5102525"/>
              <a:gd name="connsiteY14" fmla="*/ 3718173 h 5004029"/>
              <a:gd name="connsiteX15" fmla="*/ 1649192 w 5102525"/>
              <a:gd name="connsiteY15" fmla="*/ 4160578 h 5004029"/>
              <a:gd name="connsiteX16" fmla="*/ 1092964 w 5102525"/>
              <a:gd name="connsiteY16" fmla="*/ 4437056 h 5004029"/>
              <a:gd name="connsiteX17" fmla="*/ 1577326 w 5102525"/>
              <a:gd name="connsiteY17" fmla="*/ 2981795 h 5004029"/>
              <a:gd name="connsiteX18" fmla="*/ -1 w 5102525"/>
              <a:gd name="connsiteY18" fmla="*/ 2871567 h 5004029"/>
              <a:gd name="connsiteX0" fmla="*/ 1 w 5102527"/>
              <a:gd name="connsiteY0" fmla="*/ 2871567 h 5003929"/>
              <a:gd name="connsiteX1" fmla="*/ 1612943 w 5102527"/>
              <a:gd name="connsiteY1" fmla="*/ 2131595 h 5003929"/>
              <a:gd name="connsiteX2" fmla="*/ 485508 w 5102527"/>
              <a:gd name="connsiteY2" fmla="*/ 933726 h 5003929"/>
              <a:gd name="connsiteX3" fmla="*/ 2253602 w 5102527"/>
              <a:gd name="connsiteY3" fmla="*/ 1457047 h 5003929"/>
              <a:gd name="connsiteX4" fmla="*/ 2767495 w 5102527"/>
              <a:gd name="connsiteY4" fmla="*/ 0 h 5003929"/>
              <a:gd name="connsiteX5" fmla="*/ 3180842 w 5102527"/>
              <a:gd name="connsiteY5" fmla="*/ 1613401 h 5003929"/>
              <a:gd name="connsiteX6" fmla="*/ 4697919 w 5102527"/>
              <a:gd name="connsiteY6" fmla="*/ 711224 h 5003929"/>
              <a:gd name="connsiteX7" fmla="*/ 4272827 w 5102527"/>
              <a:gd name="connsiteY7" fmla="*/ 1480991 h 5003929"/>
              <a:gd name="connsiteX8" fmla="*/ 3922734 w 5102527"/>
              <a:gd name="connsiteY8" fmla="*/ 2012985 h 5003929"/>
              <a:gd name="connsiteX9" fmla="*/ 5102436 w 5102527"/>
              <a:gd name="connsiteY9" fmla="*/ 2339389 h 5003929"/>
              <a:gd name="connsiteX10" fmla="*/ 3863686 w 5102527"/>
              <a:gd name="connsiteY10" fmla="*/ 2811641 h 5003929"/>
              <a:gd name="connsiteX11" fmla="*/ 4828315 w 5102527"/>
              <a:gd name="connsiteY11" fmla="*/ 3987432 h 5003929"/>
              <a:gd name="connsiteX12" fmla="*/ 3349202 w 5102527"/>
              <a:gd name="connsiteY12" fmla="*/ 3472552 h 5003929"/>
              <a:gd name="connsiteX13" fmla="*/ 3195239 w 5102527"/>
              <a:gd name="connsiteY13" fmla="*/ 5002640 h 5003929"/>
              <a:gd name="connsiteX14" fmla="*/ 2421953 w 5102527"/>
              <a:gd name="connsiteY14" fmla="*/ 3718173 h 5003929"/>
              <a:gd name="connsiteX15" fmla="*/ 1649194 w 5102527"/>
              <a:gd name="connsiteY15" fmla="*/ 4160578 h 5003929"/>
              <a:gd name="connsiteX16" fmla="*/ 1092966 w 5102527"/>
              <a:gd name="connsiteY16" fmla="*/ 4437056 h 5003929"/>
              <a:gd name="connsiteX17" fmla="*/ 1577328 w 5102527"/>
              <a:gd name="connsiteY17" fmla="*/ 2981795 h 5003929"/>
              <a:gd name="connsiteX18" fmla="*/ 1 w 5102527"/>
              <a:gd name="connsiteY18" fmla="*/ 2871567 h 5003929"/>
              <a:gd name="connsiteX0" fmla="*/ -1 w 5102525"/>
              <a:gd name="connsiteY0" fmla="*/ 2871567 h 5003929"/>
              <a:gd name="connsiteX1" fmla="*/ 1612941 w 5102525"/>
              <a:gd name="connsiteY1" fmla="*/ 2131595 h 5003929"/>
              <a:gd name="connsiteX2" fmla="*/ 485506 w 5102525"/>
              <a:gd name="connsiteY2" fmla="*/ 933726 h 5003929"/>
              <a:gd name="connsiteX3" fmla="*/ 2253600 w 5102525"/>
              <a:gd name="connsiteY3" fmla="*/ 1457047 h 5003929"/>
              <a:gd name="connsiteX4" fmla="*/ 2767493 w 5102525"/>
              <a:gd name="connsiteY4" fmla="*/ 0 h 5003929"/>
              <a:gd name="connsiteX5" fmla="*/ 3180840 w 5102525"/>
              <a:gd name="connsiteY5" fmla="*/ 1613401 h 5003929"/>
              <a:gd name="connsiteX6" fmla="*/ 4697917 w 5102525"/>
              <a:gd name="connsiteY6" fmla="*/ 711224 h 5003929"/>
              <a:gd name="connsiteX7" fmla="*/ 4272825 w 5102525"/>
              <a:gd name="connsiteY7" fmla="*/ 1480991 h 5003929"/>
              <a:gd name="connsiteX8" fmla="*/ 3922732 w 5102525"/>
              <a:gd name="connsiteY8" fmla="*/ 2012985 h 5003929"/>
              <a:gd name="connsiteX9" fmla="*/ 5102434 w 5102525"/>
              <a:gd name="connsiteY9" fmla="*/ 2339389 h 5003929"/>
              <a:gd name="connsiteX10" fmla="*/ 3863684 w 5102525"/>
              <a:gd name="connsiteY10" fmla="*/ 2811641 h 5003929"/>
              <a:gd name="connsiteX11" fmla="*/ 4828313 w 5102525"/>
              <a:gd name="connsiteY11" fmla="*/ 3987432 h 5003929"/>
              <a:gd name="connsiteX12" fmla="*/ 3349200 w 5102525"/>
              <a:gd name="connsiteY12" fmla="*/ 3472552 h 5003929"/>
              <a:gd name="connsiteX13" fmla="*/ 3195237 w 5102525"/>
              <a:gd name="connsiteY13" fmla="*/ 5002640 h 5003929"/>
              <a:gd name="connsiteX14" fmla="*/ 2421951 w 5102525"/>
              <a:gd name="connsiteY14" fmla="*/ 3718173 h 5003929"/>
              <a:gd name="connsiteX15" fmla="*/ 1649192 w 5102525"/>
              <a:gd name="connsiteY15" fmla="*/ 4160578 h 5003929"/>
              <a:gd name="connsiteX16" fmla="*/ 1092964 w 5102525"/>
              <a:gd name="connsiteY16" fmla="*/ 4437056 h 5003929"/>
              <a:gd name="connsiteX17" fmla="*/ 1577326 w 5102525"/>
              <a:gd name="connsiteY17" fmla="*/ 2981795 h 5003929"/>
              <a:gd name="connsiteX18" fmla="*/ -1 w 5102525"/>
              <a:gd name="connsiteY18" fmla="*/ 2871567 h 5003929"/>
              <a:gd name="connsiteX0" fmla="*/ 1 w 5102527"/>
              <a:gd name="connsiteY0" fmla="*/ 2871567 h 5003929"/>
              <a:gd name="connsiteX1" fmla="*/ 1612943 w 5102527"/>
              <a:gd name="connsiteY1" fmla="*/ 2131595 h 5003929"/>
              <a:gd name="connsiteX2" fmla="*/ 485508 w 5102527"/>
              <a:gd name="connsiteY2" fmla="*/ 933726 h 5003929"/>
              <a:gd name="connsiteX3" fmla="*/ 2253602 w 5102527"/>
              <a:gd name="connsiteY3" fmla="*/ 1457047 h 5003929"/>
              <a:gd name="connsiteX4" fmla="*/ 2767495 w 5102527"/>
              <a:gd name="connsiteY4" fmla="*/ 0 h 5003929"/>
              <a:gd name="connsiteX5" fmla="*/ 3180842 w 5102527"/>
              <a:gd name="connsiteY5" fmla="*/ 1613401 h 5003929"/>
              <a:gd name="connsiteX6" fmla="*/ 4697919 w 5102527"/>
              <a:gd name="connsiteY6" fmla="*/ 711224 h 5003929"/>
              <a:gd name="connsiteX7" fmla="*/ 4272827 w 5102527"/>
              <a:gd name="connsiteY7" fmla="*/ 1480991 h 5003929"/>
              <a:gd name="connsiteX8" fmla="*/ 3922734 w 5102527"/>
              <a:gd name="connsiteY8" fmla="*/ 2012985 h 5003929"/>
              <a:gd name="connsiteX9" fmla="*/ 5102436 w 5102527"/>
              <a:gd name="connsiteY9" fmla="*/ 2339389 h 5003929"/>
              <a:gd name="connsiteX10" fmla="*/ 3863686 w 5102527"/>
              <a:gd name="connsiteY10" fmla="*/ 2811641 h 5003929"/>
              <a:gd name="connsiteX11" fmla="*/ 4828315 w 5102527"/>
              <a:gd name="connsiteY11" fmla="*/ 3987432 h 5003929"/>
              <a:gd name="connsiteX12" fmla="*/ 3349202 w 5102527"/>
              <a:gd name="connsiteY12" fmla="*/ 3472552 h 5003929"/>
              <a:gd name="connsiteX13" fmla="*/ 3195239 w 5102527"/>
              <a:gd name="connsiteY13" fmla="*/ 5002640 h 5003929"/>
              <a:gd name="connsiteX14" fmla="*/ 2421953 w 5102527"/>
              <a:gd name="connsiteY14" fmla="*/ 3718173 h 5003929"/>
              <a:gd name="connsiteX15" fmla="*/ 1649194 w 5102527"/>
              <a:gd name="connsiteY15" fmla="*/ 4160578 h 5003929"/>
              <a:gd name="connsiteX16" fmla="*/ 1092966 w 5102527"/>
              <a:gd name="connsiteY16" fmla="*/ 4437056 h 5003929"/>
              <a:gd name="connsiteX17" fmla="*/ 1577328 w 5102527"/>
              <a:gd name="connsiteY17" fmla="*/ 2981795 h 5003929"/>
              <a:gd name="connsiteX18" fmla="*/ 1 w 5102527"/>
              <a:gd name="connsiteY18" fmla="*/ 2871567 h 5003929"/>
              <a:gd name="connsiteX0" fmla="*/ -1 w 5102525"/>
              <a:gd name="connsiteY0" fmla="*/ 2871567 h 5003929"/>
              <a:gd name="connsiteX1" fmla="*/ 1612941 w 5102525"/>
              <a:gd name="connsiteY1" fmla="*/ 2131595 h 5003929"/>
              <a:gd name="connsiteX2" fmla="*/ 485506 w 5102525"/>
              <a:gd name="connsiteY2" fmla="*/ 933726 h 5003929"/>
              <a:gd name="connsiteX3" fmla="*/ 2253600 w 5102525"/>
              <a:gd name="connsiteY3" fmla="*/ 1457047 h 5003929"/>
              <a:gd name="connsiteX4" fmla="*/ 2767493 w 5102525"/>
              <a:gd name="connsiteY4" fmla="*/ 0 h 5003929"/>
              <a:gd name="connsiteX5" fmla="*/ 3180840 w 5102525"/>
              <a:gd name="connsiteY5" fmla="*/ 1613401 h 5003929"/>
              <a:gd name="connsiteX6" fmla="*/ 4697917 w 5102525"/>
              <a:gd name="connsiteY6" fmla="*/ 711224 h 5003929"/>
              <a:gd name="connsiteX7" fmla="*/ 4272825 w 5102525"/>
              <a:gd name="connsiteY7" fmla="*/ 1480991 h 5003929"/>
              <a:gd name="connsiteX8" fmla="*/ 3922732 w 5102525"/>
              <a:gd name="connsiteY8" fmla="*/ 2012985 h 5003929"/>
              <a:gd name="connsiteX9" fmla="*/ 5102434 w 5102525"/>
              <a:gd name="connsiteY9" fmla="*/ 2339389 h 5003929"/>
              <a:gd name="connsiteX10" fmla="*/ 3863684 w 5102525"/>
              <a:gd name="connsiteY10" fmla="*/ 2811641 h 5003929"/>
              <a:gd name="connsiteX11" fmla="*/ 4828313 w 5102525"/>
              <a:gd name="connsiteY11" fmla="*/ 3987432 h 5003929"/>
              <a:gd name="connsiteX12" fmla="*/ 3349200 w 5102525"/>
              <a:gd name="connsiteY12" fmla="*/ 3472552 h 5003929"/>
              <a:gd name="connsiteX13" fmla="*/ 3195237 w 5102525"/>
              <a:gd name="connsiteY13" fmla="*/ 5002640 h 5003929"/>
              <a:gd name="connsiteX14" fmla="*/ 2421951 w 5102525"/>
              <a:gd name="connsiteY14" fmla="*/ 3718173 h 5003929"/>
              <a:gd name="connsiteX15" fmla="*/ 1649192 w 5102525"/>
              <a:gd name="connsiteY15" fmla="*/ 4160578 h 5003929"/>
              <a:gd name="connsiteX16" fmla="*/ 1092964 w 5102525"/>
              <a:gd name="connsiteY16" fmla="*/ 4437056 h 5003929"/>
              <a:gd name="connsiteX17" fmla="*/ 1577326 w 5102525"/>
              <a:gd name="connsiteY17" fmla="*/ 2981795 h 5003929"/>
              <a:gd name="connsiteX18" fmla="*/ -1 w 5102525"/>
              <a:gd name="connsiteY18" fmla="*/ 2871567 h 5003929"/>
              <a:gd name="connsiteX0" fmla="*/ 1 w 5102527"/>
              <a:gd name="connsiteY0" fmla="*/ 2871567 h 5002640"/>
              <a:gd name="connsiteX1" fmla="*/ 1612943 w 5102527"/>
              <a:gd name="connsiteY1" fmla="*/ 2131595 h 5002640"/>
              <a:gd name="connsiteX2" fmla="*/ 485508 w 5102527"/>
              <a:gd name="connsiteY2" fmla="*/ 933726 h 5002640"/>
              <a:gd name="connsiteX3" fmla="*/ 2253602 w 5102527"/>
              <a:gd name="connsiteY3" fmla="*/ 1457047 h 5002640"/>
              <a:gd name="connsiteX4" fmla="*/ 2767495 w 5102527"/>
              <a:gd name="connsiteY4" fmla="*/ 0 h 5002640"/>
              <a:gd name="connsiteX5" fmla="*/ 3180842 w 5102527"/>
              <a:gd name="connsiteY5" fmla="*/ 1613401 h 5002640"/>
              <a:gd name="connsiteX6" fmla="*/ 4697919 w 5102527"/>
              <a:gd name="connsiteY6" fmla="*/ 711224 h 5002640"/>
              <a:gd name="connsiteX7" fmla="*/ 4272827 w 5102527"/>
              <a:gd name="connsiteY7" fmla="*/ 1480991 h 5002640"/>
              <a:gd name="connsiteX8" fmla="*/ 3922734 w 5102527"/>
              <a:gd name="connsiteY8" fmla="*/ 2012985 h 5002640"/>
              <a:gd name="connsiteX9" fmla="*/ 5102436 w 5102527"/>
              <a:gd name="connsiteY9" fmla="*/ 2339389 h 5002640"/>
              <a:gd name="connsiteX10" fmla="*/ 3863686 w 5102527"/>
              <a:gd name="connsiteY10" fmla="*/ 2811641 h 5002640"/>
              <a:gd name="connsiteX11" fmla="*/ 4828315 w 5102527"/>
              <a:gd name="connsiteY11" fmla="*/ 3987432 h 5002640"/>
              <a:gd name="connsiteX12" fmla="*/ 3349202 w 5102527"/>
              <a:gd name="connsiteY12" fmla="*/ 3472552 h 5002640"/>
              <a:gd name="connsiteX13" fmla="*/ 3195239 w 5102527"/>
              <a:gd name="connsiteY13" fmla="*/ 5002640 h 5002640"/>
              <a:gd name="connsiteX14" fmla="*/ 2421953 w 5102527"/>
              <a:gd name="connsiteY14" fmla="*/ 3718173 h 5002640"/>
              <a:gd name="connsiteX15" fmla="*/ 1649194 w 5102527"/>
              <a:gd name="connsiteY15" fmla="*/ 4160578 h 5002640"/>
              <a:gd name="connsiteX16" fmla="*/ 1092966 w 5102527"/>
              <a:gd name="connsiteY16" fmla="*/ 4437056 h 5002640"/>
              <a:gd name="connsiteX17" fmla="*/ 1577328 w 5102527"/>
              <a:gd name="connsiteY17" fmla="*/ 2981795 h 5002640"/>
              <a:gd name="connsiteX18" fmla="*/ 1 w 5102527"/>
              <a:gd name="connsiteY18" fmla="*/ 2871567 h 5002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102527" h="5002640">
                <a:moveTo>
                  <a:pt x="1" y="2871567"/>
                </a:moveTo>
                <a:cubicBezTo>
                  <a:pt x="421402" y="2584945"/>
                  <a:pt x="1175071" y="2342174"/>
                  <a:pt x="1612943" y="2131595"/>
                </a:cubicBezTo>
                <a:cubicBezTo>
                  <a:pt x="1481299" y="1826529"/>
                  <a:pt x="548845" y="1124818"/>
                  <a:pt x="485508" y="933726"/>
                </a:cubicBezTo>
                <a:cubicBezTo>
                  <a:pt x="1004428" y="1022184"/>
                  <a:pt x="2157000" y="1438183"/>
                  <a:pt x="2253602" y="1457047"/>
                </a:cubicBezTo>
                <a:cubicBezTo>
                  <a:pt x="2421883" y="1235963"/>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61002" y="2156051"/>
                  <a:pt x="4970923" y="2236170"/>
                  <a:pt x="5102436" y="2339389"/>
                </a:cubicBezTo>
                <a:cubicBezTo>
                  <a:pt x="5111768" y="2481626"/>
                  <a:pt x="4403169" y="2567925"/>
                  <a:pt x="3863686" y="2811641"/>
                </a:cubicBezTo>
                <a:cubicBezTo>
                  <a:pt x="4058045" y="3055818"/>
                  <a:pt x="4635886" y="3630336"/>
                  <a:pt x="4828315" y="3987432"/>
                </a:cubicBezTo>
                <a:cubicBezTo>
                  <a:pt x="4478531" y="3927776"/>
                  <a:pt x="3667817" y="3513566"/>
                  <a:pt x="3349202" y="3472552"/>
                </a:cubicBezTo>
                <a:cubicBezTo>
                  <a:pt x="3302826" y="3787859"/>
                  <a:pt x="3276070" y="4713838"/>
                  <a:pt x="3195239" y="5002640"/>
                </a:cubicBezTo>
                <a:cubicBezTo>
                  <a:pt x="3063596" y="4932904"/>
                  <a:pt x="2475086" y="3717242"/>
                  <a:pt x="2421953" y="3718173"/>
                </a:cubicBezTo>
                <a:cubicBezTo>
                  <a:pt x="2368820" y="3719104"/>
                  <a:pt x="1841184" y="4041449"/>
                  <a:pt x="1649194" y="4160578"/>
                </a:cubicBezTo>
                <a:cubicBezTo>
                  <a:pt x="1224201" y="4417952"/>
                  <a:pt x="1125897" y="4502022"/>
                  <a:pt x="1092966" y="4437056"/>
                </a:cubicBezTo>
                <a:cubicBezTo>
                  <a:pt x="1167837" y="3959174"/>
                  <a:pt x="1449412" y="3421788"/>
                  <a:pt x="1577328" y="2981795"/>
                </a:cubicBezTo>
                <a:cubicBezTo>
                  <a:pt x="1489335" y="2910464"/>
                  <a:pt x="52036" y="3008383"/>
                  <a:pt x="1" y="287156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69286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with Picture 4">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lvl1pPr>
              <a:defRPr>
                <a:solidFill>
                  <a:schemeClr val="bg2"/>
                </a:solidFill>
              </a:defRPr>
            </a:lvl1pPr>
          </a:lstStyle>
          <a:p>
            <a:fld id="{7CF79DB2-B0CF-4CB1-AE78-9ED1037C015C}" type="slidenum">
              <a:rPr lang="en-US" smtClean="0"/>
              <a:t>‹#›</a:t>
            </a:fld>
            <a:endParaRPr lang="en-US" dirty="0"/>
          </a:p>
        </p:txBody>
      </p:sp>
      <p:sp>
        <p:nvSpPr>
          <p:cNvPr id="8" name="Rectangle 7">
            <a:extLst>
              <a:ext uri="{FF2B5EF4-FFF2-40B4-BE49-F238E27FC236}">
                <a16:creationId xmlns:a16="http://schemas.microsoft.com/office/drawing/2014/main" id="{AB0CF712-2483-16C1-8DC0-E7D9B041FAEF}"/>
              </a:ext>
            </a:extLst>
          </p:cNvPr>
          <p:cNvSpPr/>
          <p:nvPr/>
        </p:nvSpPr>
        <p:spPr>
          <a:xfrm>
            <a:off x="7102709" y="0"/>
            <a:ext cx="5089289"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A3CA6902-F480-DB08-0124-BFA20F65C4DA}"/>
              </a:ext>
            </a:extLst>
          </p:cNvPr>
          <p:cNvSpPr/>
          <p:nvPr/>
        </p:nvSpPr>
        <p:spPr>
          <a:xfrm rot="577455">
            <a:off x="6843119" y="-120146"/>
            <a:ext cx="5219126" cy="6593697"/>
          </a:xfrm>
          <a:custGeom>
            <a:avLst/>
            <a:gdLst>
              <a:gd name="connsiteX0" fmla="*/ 3682305 w 5219126"/>
              <a:gd name="connsiteY0" fmla="*/ 0 h 6593697"/>
              <a:gd name="connsiteX1" fmla="*/ 3868502 w 5219126"/>
              <a:gd name="connsiteY1" fmla="*/ 720549 h 6593697"/>
              <a:gd name="connsiteX2" fmla="*/ 3605592 w 5219126"/>
              <a:gd name="connsiteY2" fmla="*/ 2169332 h 6593697"/>
              <a:gd name="connsiteX3" fmla="*/ 1988586 w 5219126"/>
              <a:gd name="connsiteY3" fmla="*/ 3262961 h 6593697"/>
              <a:gd name="connsiteX4" fmla="*/ 1751534 w 5219126"/>
              <a:gd name="connsiteY4" fmla="*/ 3331563 h 6593697"/>
              <a:gd name="connsiteX5" fmla="*/ 5195021 w 5219126"/>
              <a:gd name="connsiteY5" fmla="*/ 3338208 h 6593697"/>
              <a:gd name="connsiteX6" fmla="*/ 5218151 w 5219126"/>
              <a:gd name="connsiteY6" fmla="*/ 6517642 h 6593697"/>
              <a:gd name="connsiteX7" fmla="*/ 5211635 w 5219126"/>
              <a:gd name="connsiteY7" fmla="*/ 6593697 h 6593697"/>
              <a:gd name="connsiteX8" fmla="*/ 1645871 w 5219126"/>
              <a:gd name="connsiteY8" fmla="*/ 6593697 h 6593697"/>
              <a:gd name="connsiteX9" fmla="*/ 1606732 w 5219126"/>
              <a:gd name="connsiteY9" fmla="*/ 3353431 h 6593697"/>
              <a:gd name="connsiteX10" fmla="*/ 1495081 w 5219126"/>
              <a:gd name="connsiteY10" fmla="*/ 3359976 h 6593697"/>
              <a:gd name="connsiteX11" fmla="*/ 144734 w 5219126"/>
              <a:gd name="connsiteY11" fmla="*/ 2780278 h 6593697"/>
              <a:gd name="connsiteX12" fmla="*/ 137001 w 5219126"/>
              <a:gd name="connsiteY12" fmla="*/ 2773159 h 6593697"/>
              <a:gd name="connsiteX13" fmla="*/ 0 w 5219126"/>
              <a:gd name="connsiteY13" fmla="*/ 1965238 h 6593697"/>
              <a:gd name="connsiteX14" fmla="*/ 538764 w 5219126"/>
              <a:gd name="connsiteY14" fmla="*/ 1650905 h 6593697"/>
              <a:gd name="connsiteX15" fmla="*/ 971604 w 5219126"/>
              <a:gd name="connsiteY15" fmla="*/ 2150627 h 6593697"/>
              <a:gd name="connsiteX16" fmla="*/ 1641386 w 5219126"/>
              <a:gd name="connsiteY16" fmla="*/ 2248793 h 6593697"/>
              <a:gd name="connsiteX17" fmla="*/ 2640791 w 5219126"/>
              <a:gd name="connsiteY17" fmla="*/ 1687894 h 6593697"/>
              <a:gd name="connsiteX18" fmla="*/ 2891057 w 5219126"/>
              <a:gd name="connsiteY18" fmla="*/ 535522 h 6593697"/>
              <a:gd name="connsiteX19" fmla="*/ 2818517 w 5219126"/>
              <a:gd name="connsiteY19" fmla="*/ 344210 h 6593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219126" h="6593697">
                <a:moveTo>
                  <a:pt x="3682305" y="0"/>
                </a:moveTo>
                <a:cubicBezTo>
                  <a:pt x="3763208" y="185456"/>
                  <a:pt x="3881287" y="358995"/>
                  <a:pt x="3868502" y="720549"/>
                </a:cubicBezTo>
                <a:cubicBezTo>
                  <a:pt x="3855717" y="1082104"/>
                  <a:pt x="3911532" y="1674539"/>
                  <a:pt x="3605592" y="2169332"/>
                </a:cubicBezTo>
                <a:cubicBezTo>
                  <a:pt x="3299858" y="2564572"/>
                  <a:pt x="2671124" y="3028830"/>
                  <a:pt x="1988586" y="3262961"/>
                </a:cubicBezTo>
                <a:lnTo>
                  <a:pt x="1751534" y="3331563"/>
                </a:lnTo>
                <a:lnTo>
                  <a:pt x="5195021" y="3338208"/>
                </a:lnTo>
                <a:cubicBezTo>
                  <a:pt x="5200605" y="4061832"/>
                  <a:pt x="5224168" y="5975060"/>
                  <a:pt x="5218151" y="6517642"/>
                </a:cubicBezTo>
                <a:lnTo>
                  <a:pt x="5211635" y="6593697"/>
                </a:lnTo>
                <a:lnTo>
                  <a:pt x="1645871" y="6593697"/>
                </a:lnTo>
                <a:lnTo>
                  <a:pt x="1606732" y="3353431"/>
                </a:lnTo>
                <a:lnTo>
                  <a:pt x="1495081" y="3359976"/>
                </a:lnTo>
                <a:cubicBezTo>
                  <a:pt x="946512" y="3358234"/>
                  <a:pt x="481189" y="3076211"/>
                  <a:pt x="144734" y="2780278"/>
                </a:cubicBezTo>
                <a:lnTo>
                  <a:pt x="137001" y="2773159"/>
                </a:lnTo>
                <a:lnTo>
                  <a:pt x="0" y="1965238"/>
                </a:lnTo>
                <a:lnTo>
                  <a:pt x="538764" y="1650905"/>
                </a:lnTo>
                <a:cubicBezTo>
                  <a:pt x="613403" y="1838271"/>
                  <a:pt x="786458" y="2015703"/>
                  <a:pt x="971604" y="2150627"/>
                </a:cubicBezTo>
                <a:cubicBezTo>
                  <a:pt x="1152220" y="2242553"/>
                  <a:pt x="1409207" y="2220202"/>
                  <a:pt x="1641386" y="2248793"/>
                </a:cubicBezTo>
                <a:cubicBezTo>
                  <a:pt x="1990713" y="2180028"/>
                  <a:pt x="2432513" y="1973439"/>
                  <a:pt x="2640791" y="1687894"/>
                </a:cubicBezTo>
                <a:cubicBezTo>
                  <a:pt x="2849070" y="1402348"/>
                  <a:pt x="3031813" y="945326"/>
                  <a:pt x="2891057" y="535522"/>
                </a:cubicBezTo>
                <a:lnTo>
                  <a:pt x="2818517" y="344210"/>
                </a:lnTo>
                <a:close/>
              </a:path>
            </a:pathLst>
          </a:custGeom>
          <a:solidFill>
            <a:schemeClr val="accent3">
              <a:lumMod val="60000"/>
              <a:lumOff val="40000"/>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2"/>
              </a:solidFill>
            </a:endParaRPr>
          </a:p>
        </p:txBody>
      </p:sp>
      <p:sp>
        <p:nvSpPr>
          <p:cNvPr id="2" name="Title 1">
            <a:extLst>
              <a:ext uri="{FF2B5EF4-FFF2-40B4-BE49-F238E27FC236}">
                <a16:creationId xmlns:a16="http://schemas.microsoft.com/office/drawing/2014/main" id="{3F9AA69D-4CFD-D1F4-52D9-CA213F676E26}"/>
              </a:ext>
            </a:extLst>
          </p:cNvPr>
          <p:cNvSpPr>
            <a:spLocks noGrp="1"/>
          </p:cNvSpPr>
          <p:nvPr>
            <p:ph type="ctrTitle"/>
          </p:nvPr>
        </p:nvSpPr>
        <p:spPr>
          <a:xfrm>
            <a:off x="7779886" y="1562793"/>
            <a:ext cx="3734935" cy="3158294"/>
          </a:xfrm>
        </p:spPr>
        <p:txBody>
          <a:bodyPr anchor="ctr">
            <a:normAutofit/>
          </a:bodyPr>
          <a:lstStyle>
            <a:lvl1pPr algn="ctr">
              <a:defRPr sz="6000">
                <a:solidFill>
                  <a:schemeClr val="tx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1EFA269-7CD0-B50B-0D2E-66E0E812D73D}"/>
              </a:ext>
            </a:extLst>
          </p:cNvPr>
          <p:cNvSpPr>
            <a:spLocks noGrp="1"/>
          </p:cNvSpPr>
          <p:nvPr>
            <p:ph type="subTitle" idx="1"/>
          </p:nvPr>
        </p:nvSpPr>
        <p:spPr>
          <a:xfrm>
            <a:off x="8043906" y="4721086"/>
            <a:ext cx="3206894" cy="1152939"/>
          </a:xfrm>
          <a:prstGeom prst="rect">
            <a:avLst/>
          </a:prstGeom>
        </p:spPr>
        <p:txBody>
          <a:bodyPr anchor="ctr">
            <a:normAutofit/>
          </a:bodyPr>
          <a:lstStyle>
            <a:lvl1pPr marL="0" indent="0" algn="ctr">
              <a:buNone/>
              <a:defRPr sz="1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2" name="Picture Placeholder 11">
            <a:extLst>
              <a:ext uri="{FF2B5EF4-FFF2-40B4-BE49-F238E27FC236}">
                <a16:creationId xmlns:a16="http://schemas.microsoft.com/office/drawing/2014/main" id="{026BCF74-6279-CB37-6D23-399FA7706983}"/>
              </a:ext>
            </a:extLst>
          </p:cNvPr>
          <p:cNvSpPr>
            <a:spLocks noGrp="1"/>
          </p:cNvSpPr>
          <p:nvPr>
            <p:ph type="pic" sz="quarter" idx="13" hasCustomPrompt="1"/>
          </p:nvPr>
        </p:nvSpPr>
        <p:spPr>
          <a:xfrm>
            <a:off x="0" y="0"/>
            <a:ext cx="7102475" cy="6858000"/>
          </a:xfrm>
          <a:prstGeom prst="rect">
            <a:avLst/>
          </a:prstGeom>
          <a:blipFill>
            <a:blip r:embed="rId2">
              <a:alphaModFix amt="6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8019047" y="256032"/>
            <a:ext cx="3256613" cy="365125"/>
          </a:xfrm>
        </p:spPr>
        <p:txBody>
          <a:bodyPr/>
          <a:lstStyle>
            <a:lvl1pPr algn="ctr">
              <a:defRPr>
                <a:solidFill>
                  <a:schemeClr val="tx2"/>
                </a:solidFill>
              </a:defRPr>
            </a:lvl1pPr>
          </a:lstStyle>
          <a:p>
            <a:r>
              <a:rPr lang="en-US" dirty="0">
                <a:solidFill>
                  <a:schemeClr val="tx2"/>
                </a:solidFill>
              </a:rPr>
              <a:t>WILCOX WRITING ©</a:t>
            </a:r>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8207048" y="6356350"/>
            <a:ext cx="2880610" cy="365125"/>
          </a:xfrm>
        </p:spPr>
        <p:txBody>
          <a:bodyPr/>
          <a:lstStyle>
            <a:lvl1pPr algn="ctr">
              <a:defRPr>
                <a:solidFill>
                  <a:schemeClr val="tx2"/>
                </a:solidFill>
              </a:defRPr>
            </a:lvl1pPr>
          </a:lstStyle>
          <a:p>
            <a:fld id="{56882730-356F-4509-9497-C4459F05E1C2}" type="datetime1">
              <a:rPr lang="en-US" smtClean="0"/>
              <a:t>5/13/2026</a:t>
            </a:fld>
            <a:endParaRPr lang="en-US" dirty="0"/>
          </a:p>
        </p:txBody>
      </p:sp>
    </p:spTree>
    <p:extLst>
      <p:ext uri="{BB962C8B-B14F-4D97-AF65-F5344CB8AC3E}">
        <p14:creationId xmlns:p14="http://schemas.microsoft.com/office/powerpoint/2010/main" val="372284534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B5B1B45C-C751-7073-07E7-A6F87BE783E1}"/>
              </a:ext>
            </a:extLst>
          </p:cNvPr>
          <p:cNvSpPr/>
          <p:nvPr/>
        </p:nvSpPr>
        <p:spPr>
          <a:xfrm rot="5400000">
            <a:off x="-649554" y="649107"/>
            <a:ext cx="6879229" cy="5580115"/>
          </a:xfrm>
          <a:custGeom>
            <a:avLst/>
            <a:gdLst>
              <a:gd name="connsiteX0" fmla="*/ 0 w 6879229"/>
              <a:gd name="connsiteY0" fmla="*/ 5580115 h 5580115"/>
              <a:gd name="connsiteX1" fmla="*/ 0 w 6879229"/>
              <a:gd name="connsiteY1" fmla="*/ 336408 h 5580115"/>
              <a:gd name="connsiteX2" fmla="*/ 14600 w 6879229"/>
              <a:gd name="connsiteY2" fmla="*/ 341265 h 5580115"/>
              <a:gd name="connsiteX3" fmla="*/ 407674 w 6879229"/>
              <a:gd name="connsiteY3" fmla="*/ 406739 h 5580115"/>
              <a:gd name="connsiteX4" fmla="*/ 1396779 w 6879229"/>
              <a:gd name="connsiteY4" fmla="*/ 33767 h 5580115"/>
              <a:gd name="connsiteX5" fmla="*/ 2329167 w 6879229"/>
              <a:gd name="connsiteY5" fmla="*/ 406739 h 5580115"/>
              <a:gd name="connsiteX6" fmla="*/ 3293063 w 6879229"/>
              <a:gd name="connsiteY6" fmla="*/ 113574 h 5580115"/>
              <a:gd name="connsiteX7" fmla="*/ 4250658 w 6879229"/>
              <a:gd name="connsiteY7" fmla="*/ 406739 h 5580115"/>
              <a:gd name="connsiteX8" fmla="*/ 5205103 w 6879229"/>
              <a:gd name="connsiteY8" fmla="*/ 0 h 5580115"/>
              <a:gd name="connsiteX9" fmla="*/ 6178027 w 6879229"/>
              <a:gd name="connsiteY9" fmla="*/ 406740 h 5580115"/>
              <a:gd name="connsiteX10" fmla="*/ 6842247 w 6879229"/>
              <a:gd name="connsiteY10" fmla="*/ 151396 h 5580115"/>
              <a:gd name="connsiteX11" fmla="*/ 6879229 w 6879229"/>
              <a:gd name="connsiteY11" fmla="*/ 141992 h 5580115"/>
              <a:gd name="connsiteX12" fmla="*/ 6866459 w 6879229"/>
              <a:gd name="connsiteY12" fmla="*/ 5580115 h 558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79229" h="5580115">
                <a:moveTo>
                  <a:pt x="0" y="5580115"/>
                </a:moveTo>
                <a:lnTo>
                  <a:pt x="0" y="336408"/>
                </a:lnTo>
                <a:lnTo>
                  <a:pt x="14600" y="341265"/>
                </a:lnTo>
                <a:cubicBezTo>
                  <a:pt x="140883" y="379552"/>
                  <a:pt x="272568" y="406739"/>
                  <a:pt x="407674" y="406739"/>
                </a:cubicBezTo>
                <a:cubicBezTo>
                  <a:pt x="888043" y="406739"/>
                  <a:pt x="916401" y="33767"/>
                  <a:pt x="1396779" y="33767"/>
                </a:cubicBezTo>
                <a:cubicBezTo>
                  <a:pt x="1877148" y="33767"/>
                  <a:pt x="2013120" y="393437"/>
                  <a:pt x="2329167" y="406739"/>
                </a:cubicBezTo>
                <a:cubicBezTo>
                  <a:pt x="2645214" y="420040"/>
                  <a:pt x="2812686" y="113574"/>
                  <a:pt x="3293063" y="113574"/>
                </a:cubicBezTo>
                <a:cubicBezTo>
                  <a:pt x="3773430" y="113574"/>
                  <a:pt x="3931985" y="425667"/>
                  <a:pt x="4250658" y="406739"/>
                </a:cubicBezTo>
                <a:cubicBezTo>
                  <a:pt x="4569331" y="387810"/>
                  <a:pt x="4724725" y="0"/>
                  <a:pt x="5205103" y="0"/>
                </a:cubicBezTo>
                <a:cubicBezTo>
                  <a:pt x="5526330" y="0"/>
                  <a:pt x="5853648" y="389857"/>
                  <a:pt x="6178027" y="406740"/>
                </a:cubicBezTo>
                <a:cubicBezTo>
                  <a:pt x="6421312" y="419401"/>
                  <a:pt x="6576966" y="241259"/>
                  <a:pt x="6842247" y="151396"/>
                </a:cubicBezTo>
                <a:lnTo>
                  <a:pt x="6879229" y="141992"/>
                </a:lnTo>
                <a:lnTo>
                  <a:pt x="6866459" y="5580115"/>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593653" y="2351727"/>
            <a:ext cx="3887763" cy="2646660"/>
          </a:xfrm>
        </p:spPr>
        <p:txBody>
          <a:bodyPr anchor="ctr">
            <a:normAutofit/>
          </a:bodyPr>
          <a:lstStyle>
            <a:lvl1pPr algn="ctr">
              <a:defRPr sz="7200">
                <a:solidFill>
                  <a:schemeClr val="bg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6642264" y="948906"/>
            <a:ext cx="4331108" cy="5055079"/>
          </a:xfrm>
          <a:prstGeom prst="rect">
            <a:avLst/>
          </a:prstGeom>
        </p:spPr>
        <p:txBody>
          <a:bodyPr anchor="ctr">
            <a:normAutofit/>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bg2"/>
                </a:solidFill>
              </a:defRPr>
            </a:lvl1pPr>
          </a:lstStyle>
          <a:p>
            <a:r>
              <a:rPr lang="en-US" dirty="0">
                <a:solidFill>
                  <a:schemeClr val="bg2"/>
                </a:solidFill>
              </a:rPr>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069E9146-A742-4FDE-A9FB-5CEEFDAB898F}"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20161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2">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D9567B5E-86DF-77F6-0BDA-80B8F69FCEE7}"/>
              </a:ext>
            </a:extLst>
          </p:cNvPr>
          <p:cNvSpPr>
            <a:spLocks noGrp="1"/>
          </p:cNvSpPr>
          <p:nvPr>
            <p:ph type="title"/>
          </p:nvPr>
        </p:nvSpPr>
        <p:spPr>
          <a:xfrm>
            <a:off x="6348932" y="726616"/>
            <a:ext cx="4386019" cy="1835739"/>
          </a:xfrm>
        </p:spPr>
        <p:txBody>
          <a:bodyPr>
            <a:noAutofit/>
          </a:bodyPr>
          <a:lstStyle>
            <a:lvl1pPr>
              <a:defRPr sz="7200">
                <a:solidFill>
                  <a:schemeClr val="tx2"/>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354310" y="256032"/>
            <a:ext cx="3256613" cy="365125"/>
          </a:xfrm>
        </p:spPr>
        <p:txBody>
          <a:bodyPr/>
          <a:lstStyle>
            <a:lvl1pPr>
              <a:defRPr>
                <a:solidFill>
                  <a:schemeClr val="tx2"/>
                </a:solidFill>
              </a:defRPr>
            </a:lvl1pPr>
          </a:lstStyle>
          <a:p>
            <a:r>
              <a:rPr lang="en-US" dirty="0">
                <a:solidFill>
                  <a:schemeClr val="tx2"/>
                </a:solidFill>
              </a:rPr>
              <a:t>WILCOX WRITING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6354310" y="2562355"/>
            <a:ext cx="4386019" cy="3569029"/>
          </a:xfrm>
          <a:prstGeom prst="rect">
            <a:avLst/>
          </a:prstGeom>
        </p:spPr>
        <p:txBody>
          <a:bodyPr>
            <a:normAutofit/>
          </a:bodyPr>
          <a:lstStyle>
            <a:lvl1pPr>
              <a:defRPr sz="16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6354310" y="6356350"/>
            <a:ext cx="2880610" cy="365125"/>
          </a:xfrm>
        </p:spPr>
        <p:txBody>
          <a:bodyPr/>
          <a:lstStyle>
            <a:lvl1pPr algn="l">
              <a:defRPr>
                <a:solidFill>
                  <a:schemeClr val="tx2"/>
                </a:solidFill>
              </a:defRPr>
            </a:lvl1pPr>
          </a:lstStyle>
          <a:p>
            <a:fld id="{F82A18AD-E63D-4512-867E-208BEFC28426}"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pPr/>
              <a:t>‹#›</a:t>
            </a:fld>
            <a:endParaRPr lang="en-US" dirty="0"/>
          </a:p>
        </p:txBody>
      </p:sp>
      <p:sp>
        <p:nvSpPr>
          <p:cNvPr id="7" name="Freeform: Shape 8">
            <a:extLst>
              <a:ext uri="{FF2B5EF4-FFF2-40B4-BE49-F238E27FC236}">
                <a16:creationId xmlns:a16="http://schemas.microsoft.com/office/drawing/2014/main" id="{D0231637-6387-3E40-FCC3-365FC9F5DA58}"/>
              </a:ext>
            </a:extLst>
          </p:cNvPr>
          <p:cNvSpPr/>
          <p:nvPr/>
        </p:nvSpPr>
        <p:spPr>
          <a:xfrm rot="10503176" flipH="1" flipV="1">
            <a:off x="1567549" y="5051293"/>
            <a:ext cx="2065109" cy="1806685"/>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 name="connsiteX0" fmla="*/ 90084 w 4687167"/>
              <a:gd name="connsiteY0" fmla="*/ 1 h 3571042"/>
              <a:gd name="connsiteX1" fmla="*/ 4687167 w 4687167"/>
              <a:gd name="connsiteY1" fmla="*/ 292036 h 3571042"/>
              <a:gd name="connsiteX2" fmla="*/ 4161065 w 4687167"/>
              <a:gd name="connsiteY2" fmla="*/ 2317359 h 3571042"/>
              <a:gd name="connsiteX3" fmla="*/ 3515331 w 4687167"/>
              <a:gd name="connsiteY3" fmla="*/ 3294164 h 3571042"/>
              <a:gd name="connsiteX4" fmla="*/ 2940712 w 4687167"/>
              <a:gd name="connsiteY4" fmla="*/ 3514982 h 3571042"/>
              <a:gd name="connsiteX5" fmla="*/ 2001855 w 4687167"/>
              <a:gd name="connsiteY5" fmla="*/ 3570130 h 3571042"/>
              <a:gd name="connsiteX6" fmla="*/ 582997 w 4687167"/>
              <a:gd name="connsiteY6" fmla="*/ 3198192 h 3571042"/>
              <a:gd name="connsiteX7" fmla="*/ 108182 w 4687167"/>
              <a:gd name="connsiteY7" fmla="*/ 1440447 h 3571042"/>
              <a:gd name="connsiteX8" fmla="*/ 90084 w 4687167"/>
              <a:gd name="connsiteY8" fmla="*/ 1 h 3571042"/>
              <a:gd name="connsiteX0" fmla="*/ 10315 w 4607398"/>
              <a:gd name="connsiteY0" fmla="*/ -1 h 3571040"/>
              <a:gd name="connsiteX1" fmla="*/ 4607398 w 4607398"/>
              <a:gd name="connsiteY1" fmla="*/ 292034 h 3571040"/>
              <a:gd name="connsiteX2" fmla="*/ 4081296 w 4607398"/>
              <a:gd name="connsiteY2" fmla="*/ 2317357 h 3571040"/>
              <a:gd name="connsiteX3" fmla="*/ 3435562 w 4607398"/>
              <a:gd name="connsiteY3" fmla="*/ 3294162 h 3571040"/>
              <a:gd name="connsiteX4" fmla="*/ 2860943 w 4607398"/>
              <a:gd name="connsiteY4" fmla="*/ 3514980 h 3571040"/>
              <a:gd name="connsiteX5" fmla="*/ 1922086 w 4607398"/>
              <a:gd name="connsiteY5" fmla="*/ 3570128 h 3571040"/>
              <a:gd name="connsiteX6" fmla="*/ 503228 w 4607398"/>
              <a:gd name="connsiteY6" fmla="*/ 3198190 h 3571040"/>
              <a:gd name="connsiteX7" fmla="*/ 28413 w 4607398"/>
              <a:gd name="connsiteY7" fmla="*/ 1440445 h 3571040"/>
              <a:gd name="connsiteX8" fmla="*/ 10315 w 4607398"/>
              <a:gd name="connsiteY8" fmla="*/ -1 h 3571040"/>
              <a:gd name="connsiteX0" fmla="*/ 257739 w 4854822"/>
              <a:gd name="connsiteY0" fmla="*/ 1 h 3571042"/>
              <a:gd name="connsiteX1" fmla="*/ 4854822 w 4854822"/>
              <a:gd name="connsiteY1" fmla="*/ 292036 h 3571042"/>
              <a:gd name="connsiteX2" fmla="*/ 4328720 w 4854822"/>
              <a:gd name="connsiteY2" fmla="*/ 2317359 h 3571042"/>
              <a:gd name="connsiteX3" fmla="*/ 3682986 w 4854822"/>
              <a:gd name="connsiteY3" fmla="*/ 3294164 h 3571042"/>
              <a:gd name="connsiteX4" fmla="*/ 3108367 w 4854822"/>
              <a:gd name="connsiteY4" fmla="*/ 3514982 h 3571042"/>
              <a:gd name="connsiteX5" fmla="*/ 2169510 w 4854822"/>
              <a:gd name="connsiteY5" fmla="*/ 3570130 h 3571042"/>
              <a:gd name="connsiteX6" fmla="*/ 750652 w 4854822"/>
              <a:gd name="connsiteY6" fmla="*/ 3198192 h 3571042"/>
              <a:gd name="connsiteX7" fmla="*/ 257739 w 4854822"/>
              <a:gd name="connsiteY7" fmla="*/ 1 h 3571042"/>
              <a:gd name="connsiteX0" fmla="*/ 108358 w 4705441"/>
              <a:gd name="connsiteY0" fmla="*/ -1 h 3571040"/>
              <a:gd name="connsiteX1" fmla="*/ 4705441 w 4705441"/>
              <a:gd name="connsiteY1" fmla="*/ 292034 h 3571040"/>
              <a:gd name="connsiteX2" fmla="*/ 4179339 w 4705441"/>
              <a:gd name="connsiteY2" fmla="*/ 2317357 h 3571040"/>
              <a:gd name="connsiteX3" fmla="*/ 3533605 w 4705441"/>
              <a:gd name="connsiteY3" fmla="*/ 3294162 h 3571040"/>
              <a:gd name="connsiteX4" fmla="*/ 2958986 w 4705441"/>
              <a:gd name="connsiteY4" fmla="*/ 3514980 h 3571040"/>
              <a:gd name="connsiteX5" fmla="*/ 2020129 w 4705441"/>
              <a:gd name="connsiteY5" fmla="*/ 3570128 h 3571040"/>
              <a:gd name="connsiteX6" fmla="*/ 601271 w 4705441"/>
              <a:gd name="connsiteY6" fmla="*/ 3198190 h 3571040"/>
              <a:gd name="connsiteX7" fmla="*/ 108358 w 4705441"/>
              <a:gd name="connsiteY7" fmla="*/ -1 h 3571040"/>
              <a:gd name="connsiteX0" fmla="*/ 64393 w 4661476"/>
              <a:gd name="connsiteY0" fmla="*/ 1 h 3571042"/>
              <a:gd name="connsiteX1" fmla="*/ 4661476 w 4661476"/>
              <a:gd name="connsiteY1" fmla="*/ 292036 h 3571042"/>
              <a:gd name="connsiteX2" fmla="*/ 4135374 w 4661476"/>
              <a:gd name="connsiteY2" fmla="*/ 2317359 h 3571042"/>
              <a:gd name="connsiteX3" fmla="*/ 3489640 w 4661476"/>
              <a:gd name="connsiteY3" fmla="*/ 3294164 h 3571042"/>
              <a:gd name="connsiteX4" fmla="*/ 2915021 w 4661476"/>
              <a:gd name="connsiteY4" fmla="*/ 3514982 h 3571042"/>
              <a:gd name="connsiteX5" fmla="*/ 1976164 w 4661476"/>
              <a:gd name="connsiteY5" fmla="*/ 3570130 h 3571042"/>
              <a:gd name="connsiteX6" fmla="*/ 557306 w 4661476"/>
              <a:gd name="connsiteY6" fmla="*/ 3198192 h 3571042"/>
              <a:gd name="connsiteX7" fmla="*/ 64393 w 4661476"/>
              <a:gd name="connsiteY7" fmla="*/ 1 h 357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61476" h="3571042">
                <a:moveTo>
                  <a:pt x="64393" y="1"/>
                </a:moveTo>
                <a:lnTo>
                  <a:pt x="4661476" y="292036"/>
                </a:lnTo>
                <a:cubicBezTo>
                  <a:pt x="4525959" y="1348137"/>
                  <a:pt x="4330680" y="1817004"/>
                  <a:pt x="4135374" y="2317359"/>
                </a:cubicBezTo>
                <a:cubicBezTo>
                  <a:pt x="4110763" y="2413948"/>
                  <a:pt x="3631233" y="3168727"/>
                  <a:pt x="3489640" y="3294164"/>
                </a:cubicBezTo>
                <a:cubicBezTo>
                  <a:pt x="3377966" y="3387190"/>
                  <a:pt x="3097648" y="3446764"/>
                  <a:pt x="2915021" y="3514982"/>
                </a:cubicBezTo>
                <a:cubicBezTo>
                  <a:pt x="2540061" y="3589683"/>
                  <a:pt x="2238890" y="3566987"/>
                  <a:pt x="1976164" y="3570130"/>
                </a:cubicBezTo>
                <a:cubicBezTo>
                  <a:pt x="1713438" y="3573273"/>
                  <a:pt x="795942" y="3269497"/>
                  <a:pt x="557306" y="3198192"/>
                </a:cubicBezTo>
                <a:cubicBezTo>
                  <a:pt x="238678" y="2603171"/>
                  <a:pt x="-157115" y="1457061"/>
                  <a:pt x="64393" y="1"/>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Isosceles Triangle 2">
            <a:extLst>
              <a:ext uri="{FF2B5EF4-FFF2-40B4-BE49-F238E27FC236}">
                <a16:creationId xmlns:a16="http://schemas.microsoft.com/office/drawing/2014/main" id="{1424B7C7-4D96-C302-F15D-838BBA879275}"/>
              </a:ext>
            </a:extLst>
          </p:cNvPr>
          <p:cNvSpPr/>
          <p:nvPr/>
        </p:nvSpPr>
        <p:spPr>
          <a:xfrm rot="19965887">
            <a:off x="567663" y="1804783"/>
            <a:ext cx="2000082" cy="1803398"/>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994545 h 1126238"/>
              <a:gd name="connsiteX1" fmla="*/ 622138 w 1262004"/>
              <a:gd name="connsiteY1" fmla="*/ 72038 h 1126238"/>
              <a:gd name="connsiteX2" fmla="*/ 763837 w 1262004"/>
              <a:gd name="connsiteY2" fmla="*/ 74203 h 1126238"/>
              <a:gd name="connsiteX3" fmla="*/ 1217518 w 1262004"/>
              <a:gd name="connsiteY3" fmla="*/ 993870 h 1126238"/>
              <a:gd name="connsiteX4" fmla="*/ 1255895 w 1262004"/>
              <a:gd name="connsiteY4" fmla="*/ 1124924 h 1126238"/>
              <a:gd name="connsiteX5" fmla="*/ 0 w 1262004"/>
              <a:gd name="connsiteY5" fmla="*/ 994545 h 1126238"/>
              <a:gd name="connsiteX0" fmla="*/ 0 w 1262004"/>
              <a:gd name="connsiteY0" fmla="*/ 1006208 h 1137901"/>
              <a:gd name="connsiteX1" fmla="*/ 622138 w 1262004"/>
              <a:gd name="connsiteY1" fmla="*/ 83701 h 1137901"/>
              <a:gd name="connsiteX2" fmla="*/ 763837 w 1262004"/>
              <a:gd name="connsiteY2" fmla="*/ 85866 h 1137901"/>
              <a:gd name="connsiteX3" fmla="*/ 1217518 w 1262004"/>
              <a:gd name="connsiteY3" fmla="*/ 1005533 h 1137901"/>
              <a:gd name="connsiteX4" fmla="*/ 1255895 w 1262004"/>
              <a:gd name="connsiteY4" fmla="*/ 1136587 h 1137901"/>
              <a:gd name="connsiteX5" fmla="*/ 0 w 1262004"/>
              <a:gd name="connsiteY5" fmla="*/ 1006208 h 1137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2004" h="1137901">
                <a:moveTo>
                  <a:pt x="0" y="1006208"/>
                </a:moveTo>
                <a:cubicBezTo>
                  <a:pt x="70072" y="876199"/>
                  <a:pt x="461697" y="309251"/>
                  <a:pt x="622138" y="83701"/>
                </a:cubicBezTo>
                <a:cubicBezTo>
                  <a:pt x="693818" y="-15917"/>
                  <a:pt x="698602" y="-40073"/>
                  <a:pt x="763837" y="85866"/>
                </a:cubicBezTo>
                <a:cubicBezTo>
                  <a:pt x="948009" y="387446"/>
                  <a:pt x="1052715" y="659239"/>
                  <a:pt x="1217518" y="1005533"/>
                </a:cubicBezTo>
                <a:cubicBezTo>
                  <a:pt x="1230310" y="1049218"/>
                  <a:pt x="1278932" y="1119596"/>
                  <a:pt x="1255895" y="1136587"/>
                </a:cubicBezTo>
                <a:cubicBezTo>
                  <a:pt x="1220219" y="1150545"/>
                  <a:pt x="418632" y="1049668"/>
                  <a:pt x="0" y="1006208"/>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10">
            <a:extLst>
              <a:ext uri="{FF2B5EF4-FFF2-40B4-BE49-F238E27FC236}">
                <a16:creationId xmlns:a16="http://schemas.microsoft.com/office/drawing/2014/main" id="{C5787402-CD40-9AD5-FD38-9B36D34D43CF}"/>
              </a:ext>
            </a:extLst>
          </p:cNvPr>
          <p:cNvSpPr/>
          <p:nvPr/>
        </p:nvSpPr>
        <p:spPr>
          <a:xfrm rot="11287850">
            <a:off x="479595" y="4629804"/>
            <a:ext cx="975445" cy="2172978"/>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Star: 7 Points 2">
            <a:extLst>
              <a:ext uri="{FF2B5EF4-FFF2-40B4-BE49-F238E27FC236}">
                <a16:creationId xmlns:a16="http://schemas.microsoft.com/office/drawing/2014/main" id="{E332E53C-C30B-5642-0C44-B8FA76323A08}"/>
              </a:ext>
            </a:extLst>
          </p:cNvPr>
          <p:cNvSpPr/>
          <p:nvPr/>
        </p:nvSpPr>
        <p:spPr>
          <a:xfrm rot="15264538">
            <a:off x="1574223" y="3234587"/>
            <a:ext cx="1945019" cy="1959622"/>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id="{4E7C1F39-DD1E-4113-073E-277138779273}"/>
              </a:ext>
            </a:extLst>
          </p:cNvPr>
          <p:cNvGrpSpPr/>
          <p:nvPr/>
        </p:nvGrpSpPr>
        <p:grpSpPr>
          <a:xfrm>
            <a:off x="2124649" y="5786831"/>
            <a:ext cx="694344" cy="372197"/>
            <a:chOff x="5447388" y="3100610"/>
            <a:chExt cx="1500891" cy="804540"/>
          </a:xfrm>
        </p:grpSpPr>
        <p:sp>
          <p:nvSpPr>
            <p:cNvPr id="12" name="Oval 11">
              <a:extLst>
                <a:ext uri="{FF2B5EF4-FFF2-40B4-BE49-F238E27FC236}">
                  <a16:creationId xmlns:a16="http://schemas.microsoft.com/office/drawing/2014/main" id="{1CF7F074-8ECF-C7D4-BF80-5A3C1855064D}"/>
                </a:ext>
              </a:extLst>
            </p:cNvPr>
            <p:cNvSpPr/>
            <p:nvPr/>
          </p:nvSpPr>
          <p:spPr>
            <a:xfrm>
              <a:off x="5447388" y="3266522"/>
              <a:ext cx="541294" cy="638628"/>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22">
              <a:extLst>
                <a:ext uri="{FF2B5EF4-FFF2-40B4-BE49-F238E27FC236}">
                  <a16:creationId xmlns:a16="http://schemas.microsoft.com/office/drawing/2014/main" id="{0094DC20-25F6-CAE9-A211-905A09B64FFD}"/>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Oval 13">
              <a:extLst>
                <a:ext uri="{FF2B5EF4-FFF2-40B4-BE49-F238E27FC236}">
                  <a16:creationId xmlns:a16="http://schemas.microsoft.com/office/drawing/2014/main" id="{DB8B80F1-9B87-C741-3FC6-E401AAFF1E35}"/>
                </a:ext>
              </a:extLst>
            </p:cNvPr>
            <p:cNvSpPr/>
            <p:nvPr/>
          </p:nvSpPr>
          <p:spPr>
            <a:xfrm>
              <a:off x="6406985" y="3100610"/>
              <a:ext cx="541294" cy="638628"/>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24">
              <a:extLst>
                <a:ext uri="{FF2B5EF4-FFF2-40B4-BE49-F238E27FC236}">
                  <a16:creationId xmlns:a16="http://schemas.microsoft.com/office/drawing/2014/main" id="{8D62373B-5B38-7699-B61A-AFCE7556FF5A}"/>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25">
              <a:extLst>
                <a:ext uri="{FF2B5EF4-FFF2-40B4-BE49-F238E27FC236}">
                  <a16:creationId xmlns:a16="http://schemas.microsoft.com/office/drawing/2014/main" id="{51BEFA82-A7D0-74DB-7543-5621532E8ED2}"/>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3EE302B7-86D6-4E84-71E2-DE040EE1C12A}"/>
              </a:ext>
            </a:extLst>
          </p:cNvPr>
          <p:cNvGrpSpPr/>
          <p:nvPr/>
        </p:nvGrpSpPr>
        <p:grpSpPr>
          <a:xfrm rot="10991591" flipH="1">
            <a:off x="1327081" y="2606090"/>
            <a:ext cx="707560" cy="303275"/>
            <a:chOff x="9017281" y="2382447"/>
            <a:chExt cx="707560" cy="303275"/>
          </a:xfrm>
        </p:grpSpPr>
        <p:sp>
          <p:nvSpPr>
            <p:cNvPr id="18" name="Oval 17">
              <a:extLst>
                <a:ext uri="{FF2B5EF4-FFF2-40B4-BE49-F238E27FC236}">
                  <a16:creationId xmlns:a16="http://schemas.microsoft.com/office/drawing/2014/main" id="{6D0B3CCD-C0BF-3FB5-D6C7-3B8B3B3AF442}"/>
                </a:ext>
              </a:extLst>
            </p:cNvPr>
            <p:cNvSpPr/>
            <p:nvPr/>
          </p:nvSpPr>
          <p:spPr>
            <a:xfrm rot="11328795" flipH="1" flipV="1">
              <a:off x="9017281" y="2390279"/>
              <a:ext cx="250414" cy="295443"/>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28">
              <a:extLst>
                <a:ext uri="{FF2B5EF4-FFF2-40B4-BE49-F238E27FC236}">
                  <a16:creationId xmlns:a16="http://schemas.microsoft.com/office/drawing/2014/main" id="{C4C51C94-0A97-BC2F-B922-BEF6E3902CEB}"/>
                </a:ext>
              </a:extLst>
            </p:cNvPr>
            <p:cNvSpPr/>
            <p:nvPr/>
          </p:nvSpPr>
          <p:spPr>
            <a:xfrm rot="11328795" flipH="1" flipV="1">
              <a:off x="9122380" y="2397881"/>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Oval 19">
              <a:extLst>
                <a:ext uri="{FF2B5EF4-FFF2-40B4-BE49-F238E27FC236}">
                  <a16:creationId xmlns:a16="http://schemas.microsoft.com/office/drawing/2014/main" id="{07045480-442E-EAAD-4BF6-63B4048B3C6E}"/>
                </a:ext>
              </a:extLst>
            </p:cNvPr>
            <p:cNvSpPr/>
            <p:nvPr/>
          </p:nvSpPr>
          <p:spPr>
            <a:xfrm rot="11328795" flipH="1" flipV="1">
              <a:off x="9467729" y="2382447"/>
              <a:ext cx="250414" cy="295443"/>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30">
              <a:extLst>
                <a:ext uri="{FF2B5EF4-FFF2-40B4-BE49-F238E27FC236}">
                  <a16:creationId xmlns:a16="http://schemas.microsoft.com/office/drawing/2014/main" id="{D5357494-165D-1677-CD4F-53F6F4B919A6}"/>
                </a:ext>
              </a:extLst>
            </p:cNvPr>
            <p:cNvSpPr/>
            <p:nvPr/>
          </p:nvSpPr>
          <p:spPr>
            <a:xfrm rot="11328795" flipH="1" flipV="1">
              <a:off x="9574102" y="2390247"/>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Freeform: Shape 31">
            <a:extLst>
              <a:ext uri="{FF2B5EF4-FFF2-40B4-BE49-F238E27FC236}">
                <a16:creationId xmlns:a16="http://schemas.microsoft.com/office/drawing/2014/main" id="{B1773356-1EEA-0DC4-82B7-D69707B0DD32}"/>
              </a:ext>
            </a:extLst>
          </p:cNvPr>
          <p:cNvSpPr/>
          <p:nvPr/>
        </p:nvSpPr>
        <p:spPr>
          <a:xfrm rot="11328795" flipH="1" flipV="1">
            <a:off x="1634081" y="2983604"/>
            <a:ext cx="93561" cy="42396"/>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2C3431"/>
                </a:solidFill>
              </a:ln>
              <a:solidFill>
                <a:schemeClr val="tx2"/>
              </a:solidFill>
            </a:endParaRPr>
          </a:p>
        </p:txBody>
      </p:sp>
    </p:spTree>
    <p:extLst>
      <p:ext uri="{BB962C8B-B14F-4D97-AF65-F5344CB8AC3E}">
        <p14:creationId xmlns:p14="http://schemas.microsoft.com/office/powerpoint/2010/main" val="3407900754"/>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4C01885-66BA-780E-B5EB-88DA4ADEDC67}"/>
              </a:ext>
            </a:extLst>
          </p:cNvPr>
          <p:cNvSpPr>
            <a:spLocks noGrp="1"/>
          </p:cNvSpPr>
          <p:nvPr>
            <p:ph type="title"/>
          </p:nvPr>
        </p:nvSpPr>
        <p:spPr>
          <a:xfrm>
            <a:off x="6354310" y="1070670"/>
            <a:ext cx="4488575" cy="1453080"/>
          </a:xfrm>
        </p:spPr>
        <p:txBody>
          <a:bodyPr/>
          <a:lstStyle>
            <a:lvl1pPr>
              <a:defRPr sz="8000">
                <a:solidFill>
                  <a:schemeClr val="tx2"/>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354310" y="256032"/>
            <a:ext cx="3256613" cy="365125"/>
          </a:xfrm>
        </p:spPr>
        <p:txBody>
          <a:bodyPr/>
          <a:lstStyle>
            <a:lvl1pPr>
              <a:defRPr>
                <a:solidFill>
                  <a:schemeClr val="tx2"/>
                </a:solidFill>
              </a:defRPr>
            </a:lvl1pPr>
          </a:lstStyle>
          <a:p>
            <a:r>
              <a:rPr lang="en-US" dirty="0">
                <a:solidFill>
                  <a:schemeClr val="tx2"/>
                </a:solidFill>
              </a:rPr>
              <a:t>WILCOX WRITING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6354310" y="2545730"/>
            <a:ext cx="4488575" cy="3569029"/>
          </a:xfrm>
          <a:prstGeom prst="rect">
            <a:avLst/>
          </a:prstGeom>
        </p:spPr>
        <p:txBody>
          <a:bodyPr>
            <a:normAutofit/>
          </a:bodyPr>
          <a:lstStyle>
            <a:lvl1pPr>
              <a:defRPr sz="16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6354310" y="6356350"/>
            <a:ext cx="2880610" cy="365125"/>
          </a:xfrm>
        </p:spPr>
        <p:txBody>
          <a:bodyPr/>
          <a:lstStyle>
            <a:lvl1pPr algn="l">
              <a:defRPr>
                <a:solidFill>
                  <a:schemeClr val="tx2"/>
                </a:solidFill>
              </a:defRPr>
            </a:lvl1pPr>
          </a:lstStyle>
          <a:p>
            <a:fld id="{A4F2AD07-03DD-4F35-BA1F-F0F164877FDB}"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pPr/>
              <a:t>‹#›</a:t>
            </a:fld>
            <a:endParaRPr lang="en-US" dirty="0"/>
          </a:p>
        </p:txBody>
      </p:sp>
      <p:sp>
        <p:nvSpPr>
          <p:cNvPr id="24" name="Picture Placeholder 11">
            <a:extLst>
              <a:ext uri="{FF2B5EF4-FFF2-40B4-BE49-F238E27FC236}">
                <a16:creationId xmlns:a16="http://schemas.microsoft.com/office/drawing/2014/main" id="{0B5B43A2-3F72-21BD-F8B0-B5E66ED78C4D}"/>
              </a:ext>
            </a:extLst>
          </p:cNvPr>
          <p:cNvSpPr>
            <a:spLocks noGrp="1"/>
          </p:cNvSpPr>
          <p:nvPr>
            <p:ph type="pic" sz="quarter" idx="14" hasCustomPrompt="1"/>
          </p:nvPr>
        </p:nvSpPr>
        <p:spPr>
          <a:xfrm rot="21048132">
            <a:off x="1031694" y="796632"/>
            <a:ext cx="3725672" cy="3664445"/>
          </a:xfrm>
          <a:custGeom>
            <a:avLst/>
            <a:gdLst>
              <a:gd name="connsiteX0" fmla="*/ 1608654 w 2955473"/>
              <a:gd name="connsiteY0" fmla="*/ 1 h 2975231"/>
              <a:gd name="connsiteX1" fmla="*/ 1907042 w 2955473"/>
              <a:gd name="connsiteY1" fmla="*/ 40268 h 2975231"/>
              <a:gd name="connsiteX2" fmla="*/ 2955473 w 2955473"/>
              <a:gd name="connsiteY2" fmla="*/ 1389745 h 2975231"/>
              <a:gd name="connsiteX3" fmla="*/ 1894542 w 2955473"/>
              <a:gd name="connsiteY3" fmla="*/ 2940652 h 2975231"/>
              <a:gd name="connsiteX4" fmla="*/ 215597 w 2955473"/>
              <a:gd name="connsiteY4" fmla="*/ 2314973 h 2975231"/>
              <a:gd name="connsiteX5" fmla="*/ 51635 w 2955473"/>
              <a:gd name="connsiteY5" fmla="*/ 1085943 h 2975231"/>
              <a:gd name="connsiteX6" fmla="*/ 663171 w 2955473"/>
              <a:gd name="connsiteY6" fmla="*/ 240863 h 2975231"/>
              <a:gd name="connsiteX7" fmla="*/ 1608654 w 2955473"/>
              <a:gd name="connsiteY7" fmla="*/ 1 h 2975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55473" h="2975231">
                <a:moveTo>
                  <a:pt x="1608654" y="1"/>
                </a:moveTo>
                <a:cubicBezTo>
                  <a:pt x="1717499" y="45"/>
                  <a:pt x="1819623" y="12356"/>
                  <a:pt x="1907042" y="40268"/>
                </a:cubicBezTo>
                <a:cubicBezTo>
                  <a:pt x="2256716" y="151916"/>
                  <a:pt x="2944472" y="714411"/>
                  <a:pt x="2955473" y="1389745"/>
                </a:cubicBezTo>
                <a:cubicBezTo>
                  <a:pt x="2909399" y="2225557"/>
                  <a:pt x="2351188" y="2786448"/>
                  <a:pt x="1894542" y="2940652"/>
                </a:cubicBezTo>
                <a:cubicBezTo>
                  <a:pt x="1437897" y="3094857"/>
                  <a:pt x="495451" y="2705978"/>
                  <a:pt x="215597" y="2314973"/>
                </a:cubicBezTo>
                <a:cubicBezTo>
                  <a:pt x="-64257" y="1923967"/>
                  <a:pt x="-14818" y="1411172"/>
                  <a:pt x="51635" y="1085943"/>
                </a:cubicBezTo>
                <a:cubicBezTo>
                  <a:pt x="118088" y="760713"/>
                  <a:pt x="353937" y="415142"/>
                  <a:pt x="663171" y="240863"/>
                </a:cubicBezTo>
                <a:cubicBezTo>
                  <a:pt x="895097" y="110154"/>
                  <a:pt x="1282120" y="-129"/>
                  <a:pt x="1608654" y="1"/>
                </a:cubicBezTo>
                <a:close/>
              </a:path>
            </a:pathLst>
          </a:custGeom>
          <a:blipFill>
            <a:blip r:embed="rId2">
              <a:alphaModFix amt="60000"/>
            </a:blip>
            <a:stretch>
              <a:fillRect/>
            </a:stretch>
          </a:blipFill>
        </p:spPr>
        <p:txBody>
          <a:bodyPr wrap="square">
            <a:noAutofit/>
          </a:bodyPr>
          <a:lstStyle>
            <a:lvl1pPr marL="0" indent="0">
              <a:buNone/>
              <a:defRPr>
                <a:solidFill>
                  <a:schemeClr val="tx2"/>
                </a:solidFill>
              </a:defRPr>
            </a:lvl1pPr>
          </a:lstStyle>
          <a:p>
            <a:r>
              <a:rPr lang="en-US" dirty="0"/>
              <a:t>  </a:t>
            </a:r>
          </a:p>
        </p:txBody>
      </p:sp>
      <p:sp>
        <p:nvSpPr>
          <p:cNvPr id="25" name="Freeform: Shape 5">
            <a:extLst>
              <a:ext uri="{FF2B5EF4-FFF2-40B4-BE49-F238E27FC236}">
                <a16:creationId xmlns:a16="http://schemas.microsoft.com/office/drawing/2014/main" id="{9C072A2D-8BD7-161B-9291-1E23B1E9F132}"/>
              </a:ext>
            </a:extLst>
          </p:cNvPr>
          <p:cNvSpPr/>
          <p:nvPr/>
        </p:nvSpPr>
        <p:spPr>
          <a:xfrm rot="10800000" flipH="1" flipV="1">
            <a:off x="1769839" y="4353227"/>
            <a:ext cx="2448883" cy="1230417"/>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574680"/>
              <a:gd name="connsiteY0" fmla="*/ 0 h 3089347"/>
              <a:gd name="connsiteX1" fmla="*/ 4574680 w 4574680"/>
              <a:gd name="connsiteY1" fmla="*/ 1365633 h 3089347"/>
              <a:gd name="connsiteX2" fmla="*/ 3916054 w 4574680"/>
              <a:gd name="connsiteY2" fmla="*/ 2615611 h 3089347"/>
              <a:gd name="connsiteX3" fmla="*/ 3225585 w 4574680"/>
              <a:gd name="connsiteY3" fmla="*/ 2984244 h 3089347"/>
              <a:gd name="connsiteX4" fmla="*/ 2247563 w 4574680"/>
              <a:gd name="connsiteY4" fmla="*/ 3086503 h 3089347"/>
              <a:gd name="connsiteX5" fmla="*/ 1234115 w 4574680"/>
              <a:gd name="connsiteY5" fmla="*/ 3023051 h 3089347"/>
              <a:gd name="connsiteX6" fmla="*/ 155089 w 4574680"/>
              <a:gd name="connsiteY6" fmla="*/ 2034602 h 3089347"/>
              <a:gd name="connsiteX7" fmla="*/ 13820 w 4574680"/>
              <a:gd name="connsiteY7" fmla="*/ 1186120 h 3089347"/>
              <a:gd name="connsiteX8" fmla="*/ 1930 w 4574680"/>
              <a:gd name="connsiteY8" fmla="*/ 0 h 3089347"/>
              <a:gd name="connsiteX0" fmla="*/ 0 w 4560860"/>
              <a:gd name="connsiteY0" fmla="*/ 55958 h 1959185"/>
              <a:gd name="connsiteX1" fmla="*/ 4560860 w 4560860"/>
              <a:gd name="connsiteY1" fmla="*/ 235471 h 1959185"/>
              <a:gd name="connsiteX2" fmla="*/ 3902234 w 4560860"/>
              <a:gd name="connsiteY2" fmla="*/ 1485449 h 1959185"/>
              <a:gd name="connsiteX3" fmla="*/ 3211765 w 4560860"/>
              <a:gd name="connsiteY3" fmla="*/ 1854082 h 1959185"/>
              <a:gd name="connsiteX4" fmla="*/ 2233743 w 4560860"/>
              <a:gd name="connsiteY4" fmla="*/ 1956341 h 1959185"/>
              <a:gd name="connsiteX5" fmla="*/ 1220295 w 4560860"/>
              <a:gd name="connsiteY5" fmla="*/ 1892889 h 1959185"/>
              <a:gd name="connsiteX6" fmla="*/ 141269 w 4560860"/>
              <a:gd name="connsiteY6" fmla="*/ 904440 h 1959185"/>
              <a:gd name="connsiteX7" fmla="*/ 0 w 4560860"/>
              <a:gd name="connsiteY7" fmla="*/ 55958 h 1959185"/>
              <a:gd name="connsiteX0" fmla="*/ 0 w 4419591"/>
              <a:gd name="connsiteY0" fmla="*/ 681456 h 1736201"/>
              <a:gd name="connsiteX1" fmla="*/ 4419591 w 4419591"/>
              <a:gd name="connsiteY1" fmla="*/ 12487 h 1736201"/>
              <a:gd name="connsiteX2" fmla="*/ 3760965 w 4419591"/>
              <a:gd name="connsiteY2" fmla="*/ 1262465 h 1736201"/>
              <a:gd name="connsiteX3" fmla="*/ 3070496 w 4419591"/>
              <a:gd name="connsiteY3" fmla="*/ 1631098 h 1736201"/>
              <a:gd name="connsiteX4" fmla="*/ 2092474 w 4419591"/>
              <a:gd name="connsiteY4" fmla="*/ 1733357 h 1736201"/>
              <a:gd name="connsiteX5" fmla="*/ 1079026 w 4419591"/>
              <a:gd name="connsiteY5" fmla="*/ 1669905 h 1736201"/>
              <a:gd name="connsiteX6" fmla="*/ 0 w 4419591"/>
              <a:gd name="connsiteY6" fmla="*/ 681456 h 1736201"/>
              <a:gd name="connsiteX0" fmla="*/ 0 w 4444077"/>
              <a:gd name="connsiteY0" fmla="*/ 278206 h 1768127"/>
              <a:gd name="connsiteX1" fmla="*/ 4444077 w 4444077"/>
              <a:gd name="connsiteY1" fmla="*/ 44413 h 1768127"/>
              <a:gd name="connsiteX2" fmla="*/ 3785451 w 4444077"/>
              <a:gd name="connsiteY2" fmla="*/ 1294391 h 1768127"/>
              <a:gd name="connsiteX3" fmla="*/ 3094982 w 4444077"/>
              <a:gd name="connsiteY3" fmla="*/ 1663024 h 1768127"/>
              <a:gd name="connsiteX4" fmla="*/ 2116960 w 4444077"/>
              <a:gd name="connsiteY4" fmla="*/ 1765283 h 1768127"/>
              <a:gd name="connsiteX5" fmla="*/ 1103512 w 4444077"/>
              <a:gd name="connsiteY5" fmla="*/ 1701831 h 1768127"/>
              <a:gd name="connsiteX6" fmla="*/ 0 w 4444077"/>
              <a:gd name="connsiteY6" fmla="*/ 278206 h 176812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3650 h 1743571"/>
              <a:gd name="connsiteX1" fmla="*/ 4444077 w 4444077"/>
              <a:gd name="connsiteY1" fmla="*/ 19857 h 1743571"/>
              <a:gd name="connsiteX2" fmla="*/ 3785451 w 4444077"/>
              <a:gd name="connsiteY2" fmla="*/ 1269835 h 1743571"/>
              <a:gd name="connsiteX3" fmla="*/ 3094982 w 4444077"/>
              <a:gd name="connsiteY3" fmla="*/ 1638468 h 1743571"/>
              <a:gd name="connsiteX4" fmla="*/ 2116960 w 4444077"/>
              <a:gd name="connsiteY4" fmla="*/ 1740727 h 1743571"/>
              <a:gd name="connsiteX5" fmla="*/ 1103512 w 4444077"/>
              <a:gd name="connsiteY5" fmla="*/ 1677275 h 1743571"/>
              <a:gd name="connsiteX6" fmla="*/ 0 w 4444077"/>
              <a:gd name="connsiteY6" fmla="*/ 253650 h 1743571"/>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189833 w 4444077"/>
              <a:gd name="connsiteY3" fmla="*/ 1575178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14306 w 4444077"/>
              <a:gd name="connsiteY2" fmla="*/ 1264899 h 1723714"/>
              <a:gd name="connsiteX3" fmla="*/ 3189833 w 4444077"/>
              <a:gd name="connsiteY3" fmla="*/ 1575178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14306 w 4444077"/>
              <a:gd name="connsiteY2" fmla="*/ 1264899 h 1723714"/>
              <a:gd name="connsiteX3" fmla="*/ 3189833 w 4444077"/>
              <a:gd name="connsiteY3" fmla="*/ 1575178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14306 w 4444077"/>
              <a:gd name="connsiteY2" fmla="*/ 1264899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85176 w 4444077"/>
              <a:gd name="connsiteY2" fmla="*/ 1274845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85176 w 4444077"/>
              <a:gd name="connsiteY2" fmla="*/ 1274845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85176 w 4444077"/>
              <a:gd name="connsiteY2" fmla="*/ 1274845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077" h="1723714">
                <a:moveTo>
                  <a:pt x="0" y="233793"/>
                </a:moveTo>
                <a:cubicBezTo>
                  <a:pt x="1291362" y="189652"/>
                  <a:pt x="3168354" y="57895"/>
                  <a:pt x="4444077" y="0"/>
                </a:cubicBezTo>
                <a:cubicBezTo>
                  <a:pt x="4352550" y="749432"/>
                  <a:pt x="4378232" y="890922"/>
                  <a:pt x="3985176" y="1274845"/>
                </a:cubicBezTo>
                <a:cubicBezTo>
                  <a:pt x="3751091" y="1462369"/>
                  <a:pt x="3456217" y="1531828"/>
                  <a:pt x="3273590" y="1600046"/>
                </a:cubicBezTo>
                <a:cubicBezTo>
                  <a:pt x="2898630" y="1674747"/>
                  <a:pt x="2448872" y="1714402"/>
                  <a:pt x="2116960" y="1720870"/>
                </a:cubicBezTo>
                <a:cubicBezTo>
                  <a:pt x="1785048" y="1727338"/>
                  <a:pt x="1342148" y="1728723"/>
                  <a:pt x="1103512" y="1657418"/>
                </a:cubicBezTo>
                <a:cubicBezTo>
                  <a:pt x="754766" y="1482101"/>
                  <a:pt x="340352" y="1121045"/>
                  <a:pt x="0" y="233793"/>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a:p>
            <a:pPr algn="ctr"/>
            <a:endParaRPr lang="en-US" dirty="0">
              <a:solidFill>
                <a:schemeClr val="tx2"/>
              </a:solidFill>
            </a:endParaRPr>
          </a:p>
        </p:txBody>
      </p:sp>
      <p:sp>
        <p:nvSpPr>
          <p:cNvPr id="10" name="Freeform 9">
            <a:extLst>
              <a:ext uri="{FF2B5EF4-FFF2-40B4-BE49-F238E27FC236}">
                <a16:creationId xmlns:a16="http://schemas.microsoft.com/office/drawing/2014/main" id="{C66BF687-18B3-B4D9-3829-54B304012400}"/>
              </a:ext>
            </a:extLst>
          </p:cNvPr>
          <p:cNvSpPr/>
          <p:nvPr/>
        </p:nvSpPr>
        <p:spPr>
          <a:xfrm rot="11640837" flipH="1">
            <a:off x="1581156" y="5591494"/>
            <a:ext cx="2315009" cy="1266376"/>
          </a:xfrm>
          <a:custGeom>
            <a:avLst/>
            <a:gdLst>
              <a:gd name="connsiteX0" fmla="*/ 735845 w 2315009"/>
              <a:gd name="connsiteY0" fmla="*/ 1198094 h 1266376"/>
              <a:gd name="connsiteX1" fmla="*/ 1706063 w 2315009"/>
              <a:gd name="connsiteY1" fmla="*/ 1198581 h 1266376"/>
              <a:gd name="connsiteX2" fmla="*/ 2290513 w 2315009"/>
              <a:gd name="connsiteY2" fmla="*/ 429320 h 1266376"/>
              <a:gd name="connsiteX3" fmla="*/ 2315009 w 2315009"/>
              <a:gd name="connsiteY3" fmla="*/ 266726 h 1266376"/>
              <a:gd name="connsiteX4" fmla="*/ 1828072 w 2315009"/>
              <a:gd name="connsiteY4" fmla="*/ 145194 h 1266376"/>
              <a:gd name="connsiteX5" fmla="*/ 1824945 w 2315009"/>
              <a:gd name="connsiteY5" fmla="*/ 166186 h 1266376"/>
              <a:gd name="connsiteX6" fmla="*/ 1574870 w 2315009"/>
              <a:gd name="connsiteY6" fmla="*/ 686358 h 1266376"/>
              <a:gd name="connsiteX7" fmla="*/ 780663 w 2315009"/>
              <a:gd name="connsiteY7" fmla="*/ 642497 h 1266376"/>
              <a:gd name="connsiteX8" fmla="*/ 485404 w 2315009"/>
              <a:gd name="connsiteY8" fmla="*/ 0 h 1266376"/>
              <a:gd name="connsiteX9" fmla="*/ 0 w 2315009"/>
              <a:gd name="connsiteY9" fmla="*/ 76647 h 1266376"/>
              <a:gd name="connsiteX10" fmla="*/ 87283 w 2315009"/>
              <a:gd name="connsiteY10" fmla="*/ 504176 h 1266376"/>
              <a:gd name="connsiteX11" fmla="*/ 511250 w 2315009"/>
              <a:gd name="connsiteY11" fmla="*/ 1122860 h 1266376"/>
              <a:gd name="connsiteX12" fmla="*/ 735845 w 2315009"/>
              <a:gd name="connsiteY12" fmla="*/ 1198094 h 1266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15009" h="1266376">
                <a:moveTo>
                  <a:pt x="735845" y="1198094"/>
                </a:moveTo>
                <a:cubicBezTo>
                  <a:pt x="1010251" y="1267877"/>
                  <a:pt x="1408984" y="1307991"/>
                  <a:pt x="1706063" y="1198581"/>
                </a:cubicBezTo>
                <a:cubicBezTo>
                  <a:pt x="2088905" y="1025678"/>
                  <a:pt x="2230788" y="730915"/>
                  <a:pt x="2290513" y="429320"/>
                </a:cubicBezTo>
                <a:lnTo>
                  <a:pt x="2315009" y="266726"/>
                </a:lnTo>
                <a:lnTo>
                  <a:pt x="1828072" y="145194"/>
                </a:lnTo>
                <a:lnTo>
                  <a:pt x="1824945" y="166186"/>
                </a:lnTo>
                <a:cubicBezTo>
                  <a:pt x="1787301" y="421216"/>
                  <a:pt x="1755260" y="595210"/>
                  <a:pt x="1574870" y="686358"/>
                </a:cubicBezTo>
                <a:cubicBezTo>
                  <a:pt x="1373457" y="817883"/>
                  <a:pt x="962240" y="756891"/>
                  <a:pt x="780663" y="642497"/>
                </a:cubicBezTo>
                <a:cubicBezTo>
                  <a:pt x="599085" y="528104"/>
                  <a:pt x="524005" y="279592"/>
                  <a:pt x="485404" y="0"/>
                </a:cubicBezTo>
                <a:lnTo>
                  <a:pt x="0" y="76647"/>
                </a:lnTo>
                <a:cubicBezTo>
                  <a:pt x="9850" y="208657"/>
                  <a:pt x="37847" y="312521"/>
                  <a:pt x="87283" y="504176"/>
                </a:cubicBezTo>
                <a:cubicBezTo>
                  <a:pt x="136719" y="695831"/>
                  <a:pt x="253906" y="936898"/>
                  <a:pt x="511250" y="1122860"/>
                </a:cubicBezTo>
                <a:cubicBezTo>
                  <a:pt x="566721" y="1148275"/>
                  <a:pt x="644376" y="1174833"/>
                  <a:pt x="735845" y="1198094"/>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grpSp>
        <p:nvGrpSpPr>
          <p:cNvPr id="27" name="Group 26">
            <a:extLst>
              <a:ext uri="{FF2B5EF4-FFF2-40B4-BE49-F238E27FC236}">
                <a16:creationId xmlns:a16="http://schemas.microsoft.com/office/drawing/2014/main" id="{F689B83F-DED1-4FF1-8795-D66BE073A1FC}"/>
              </a:ext>
            </a:extLst>
          </p:cNvPr>
          <p:cNvGrpSpPr/>
          <p:nvPr/>
        </p:nvGrpSpPr>
        <p:grpSpPr>
          <a:xfrm flipH="1">
            <a:off x="2581419" y="4775542"/>
            <a:ext cx="626222" cy="449746"/>
            <a:chOff x="10056508" y="3477013"/>
            <a:chExt cx="713092" cy="512135"/>
          </a:xfrm>
        </p:grpSpPr>
        <p:sp>
          <p:nvSpPr>
            <p:cNvPr id="28" name="Freeform: Shape 13">
              <a:extLst>
                <a:ext uri="{FF2B5EF4-FFF2-40B4-BE49-F238E27FC236}">
                  <a16:creationId xmlns:a16="http://schemas.microsoft.com/office/drawing/2014/main" id="{DE610B33-E292-9F11-4A6E-0FF88920F876}"/>
                </a:ext>
              </a:extLst>
            </p:cNvPr>
            <p:cNvSpPr/>
            <p:nvPr/>
          </p:nvSpPr>
          <p:spPr>
            <a:xfrm>
              <a:off x="10056508" y="3890827"/>
              <a:ext cx="713092" cy="9832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2C3431"/>
                  </a:solidFill>
                </a:ln>
                <a:solidFill>
                  <a:schemeClr val="tx2"/>
                </a:solidFill>
              </a:endParaRPr>
            </a:p>
          </p:txBody>
        </p:sp>
        <p:sp>
          <p:nvSpPr>
            <p:cNvPr id="29" name="Oval 28">
              <a:extLst>
                <a:ext uri="{FF2B5EF4-FFF2-40B4-BE49-F238E27FC236}">
                  <a16:creationId xmlns:a16="http://schemas.microsoft.com/office/drawing/2014/main" id="{97165388-148A-221C-3FA3-50B9A61BDE7D}"/>
                </a:ext>
              </a:extLst>
            </p:cNvPr>
            <p:cNvSpPr/>
            <p:nvPr/>
          </p:nvSpPr>
          <p:spPr>
            <a:xfrm flipH="1">
              <a:off x="10462097" y="3477013"/>
              <a:ext cx="250414" cy="295443"/>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30" name="Freeform: Shape 15">
              <a:extLst>
                <a:ext uri="{FF2B5EF4-FFF2-40B4-BE49-F238E27FC236}">
                  <a16:creationId xmlns:a16="http://schemas.microsoft.com/office/drawing/2014/main" id="{1F069273-C2A7-3D8B-5203-4527BC8B3039}"/>
                </a:ext>
              </a:extLst>
            </p:cNvPr>
            <p:cNvSpPr/>
            <p:nvPr/>
          </p:nvSpPr>
          <p:spPr>
            <a:xfrm flipH="1">
              <a:off x="10468546" y="3477013"/>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sp>
          <p:nvSpPr>
            <p:cNvPr id="31" name="Oval 30">
              <a:extLst>
                <a:ext uri="{FF2B5EF4-FFF2-40B4-BE49-F238E27FC236}">
                  <a16:creationId xmlns:a16="http://schemas.microsoft.com/office/drawing/2014/main" id="{80AA5136-A18C-C2B6-E9C2-10452AF62273}"/>
                </a:ext>
              </a:extLst>
            </p:cNvPr>
            <p:cNvSpPr/>
            <p:nvPr/>
          </p:nvSpPr>
          <p:spPr>
            <a:xfrm flipH="1">
              <a:off x="10108996" y="3520306"/>
              <a:ext cx="250414" cy="295443"/>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32" name="Freeform: Shape 17">
              <a:extLst>
                <a:ext uri="{FF2B5EF4-FFF2-40B4-BE49-F238E27FC236}">
                  <a16:creationId xmlns:a16="http://schemas.microsoft.com/office/drawing/2014/main" id="{9DF0C0FE-A9B3-F4DB-36E8-A044451CC18F}"/>
                </a:ext>
              </a:extLst>
            </p:cNvPr>
            <p:cNvSpPr/>
            <p:nvPr/>
          </p:nvSpPr>
          <p:spPr>
            <a:xfrm flipH="1">
              <a:off x="10114155"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grpSp>
    </p:spTree>
    <p:extLst>
      <p:ext uri="{BB962C8B-B14F-4D97-AF65-F5344CB8AC3E}">
        <p14:creationId xmlns:p14="http://schemas.microsoft.com/office/powerpoint/2010/main" val="2867259192"/>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5714BF7F-4D9A-6724-4323-AA2D7D6D9DF7}"/>
              </a:ext>
            </a:extLst>
          </p:cNvPr>
          <p:cNvSpPr/>
          <p:nvPr/>
        </p:nvSpPr>
        <p:spPr>
          <a:xfrm rot="968660">
            <a:off x="-905498" y="1677624"/>
            <a:ext cx="12803897" cy="5197757"/>
          </a:xfrm>
          <a:custGeom>
            <a:avLst/>
            <a:gdLst>
              <a:gd name="connsiteX0" fmla="*/ 0 w 12803897"/>
              <a:gd name="connsiteY0" fmla="*/ 215826 h 5197757"/>
              <a:gd name="connsiteX1" fmla="*/ 7265655 w 12803897"/>
              <a:gd name="connsiteY1" fmla="*/ 186960 h 5197757"/>
              <a:gd name="connsiteX2" fmla="*/ 7010816 w 12803897"/>
              <a:gd name="connsiteY2" fmla="*/ 1624595 h 5197757"/>
              <a:gd name="connsiteX3" fmla="*/ 6977045 w 12803897"/>
              <a:gd name="connsiteY3" fmla="*/ 1720315 h 5197757"/>
              <a:gd name="connsiteX4" fmla="*/ 7021935 w 12803897"/>
              <a:gd name="connsiteY4" fmla="*/ 1659818 h 5197757"/>
              <a:gd name="connsiteX5" fmla="*/ 9081366 w 12803897"/>
              <a:gd name="connsiteY5" fmla="*/ 191287 h 5197757"/>
              <a:gd name="connsiteX6" fmla="*/ 12803897 w 12803897"/>
              <a:gd name="connsiteY6" fmla="*/ 1329451 h 5197757"/>
              <a:gd name="connsiteX7" fmla="*/ 11646289 w 12803897"/>
              <a:gd name="connsiteY7" fmla="*/ 2444351 h 5197757"/>
              <a:gd name="connsiteX8" fmla="*/ 10703071 w 12803897"/>
              <a:gd name="connsiteY8" fmla="*/ 1801280 h 5197757"/>
              <a:gd name="connsiteX9" fmla="*/ 9611631 w 12803897"/>
              <a:gd name="connsiteY9" fmla="*/ 1844412 h 5197757"/>
              <a:gd name="connsiteX10" fmla="*/ 8242239 w 12803897"/>
              <a:gd name="connsiteY10" fmla="*/ 3063993 h 5197757"/>
              <a:gd name="connsiteX11" fmla="*/ 8285777 w 12803897"/>
              <a:gd name="connsiteY11" fmla="*/ 4735422 h 5197757"/>
              <a:gd name="connsiteX12" fmla="*/ 8288961 w 12803897"/>
              <a:gd name="connsiteY12" fmla="*/ 4740118 h 5197757"/>
              <a:gd name="connsiteX13" fmla="*/ 6708028 w 12803897"/>
              <a:gd name="connsiteY13" fmla="*/ 5197757 h 5197757"/>
              <a:gd name="connsiteX14" fmla="*/ 6590215 w 12803897"/>
              <a:gd name="connsiteY14" fmla="*/ 5015394 h 5197757"/>
              <a:gd name="connsiteX15" fmla="*/ 6381330 w 12803897"/>
              <a:gd name="connsiteY15" fmla="*/ 4559771 h 5197757"/>
              <a:gd name="connsiteX16" fmla="*/ 6446023 w 12803897"/>
              <a:gd name="connsiteY16" fmla="*/ 2638685 h 5197757"/>
              <a:gd name="connsiteX17" fmla="*/ 6579563 w 12803897"/>
              <a:gd name="connsiteY17" fmla="*/ 2344774 h 5197757"/>
              <a:gd name="connsiteX18" fmla="*/ 6581210 w 12803897"/>
              <a:gd name="connsiteY18" fmla="*/ 2341768 h 5197757"/>
              <a:gd name="connsiteX19" fmla="*/ 6390775 w 12803897"/>
              <a:gd name="connsiteY19" fmla="*/ 2558036 h 5197757"/>
              <a:gd name="connsiteX20" fmla="*/ 5091615 w 12803897"/>
              <a:gd name="connsiteY20" fmla="*/ 3522488 h 5197757"/>
              <a:gd name="connsiteX21" fmla="*/ 1850877 w 12803897"/>
              <a:gd name="connsiteY21" fmla="*/ 3321467 h 5197757"/>
              <a:gd name="connsiteX22" fmla="*/ 436663 w 12803897"/>
              <a:gd name="connsiteY22" fmla="*/ 1564029 h 5197757"/>
              <a:gd name="connsiteX23" fmla="*/ 0 w 12803897"/>
              <a:gd name="connsiteY23" fmla="*/ 215826 h 5197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803897" h="5197757">
                <a:moveTo>
                  <a:pt x="0" y="215826"/>
                </a:moveTo>
                <a:cubicBezTo>
                  <a:pt x="2348676" y="46033"/>
                  <a:pt x="4889223" y="185711"/>
                  <a:pt x="7265655" y="186960"/>
                </a:cubicBezTo>
                <a:cubicBezTo>
                  <a:pt x="7338978" y="202764"/>
                  <a:pt x="7199484" y="1058103"/>
                  <a:pt x="7010816" y="1624595"/>
                </a:cubicBezTo>
                <a:lnTo>
                  <a:pt x="6977045" y="1720315"/>
                </a:lnTo>
                <a:lnTo>
                  <a:pt x="7021935" y="1659818"/>
                </a:lnTo>
                <a:cubicBezTo>
                  <a:pt x="7485497" y="1064003"/>
                  <a:pt x="8182247" y="453886"/>
                  <a:pt x="9081366" y="191287"/>
                </a:cubicBezTo>
                <a:cubicBezTo>
                  <a:pt x="11123560" y="-313606"/>
                  <a:pt x="11383778" y="220443"/>
                  <a:pt x="12803897" y="1329451"/>
                </a:cubicBezTo>
                <a:lnTo>
                  <a:pt x="11646289" y="2444351"/>
                </a:lnTo>
                <a:cubicBezTo>
                  <a:pt x="11284679" y="2199999"/>
                  <a:pt x="11054493" y="1963438"/>
                  <a:pt x="10703071" y="1801280"/>
                </a:cubicBezTo>
                <a:cubicBezTo>
                  <a:pt x="10378558" y="1707199"/>
                  <a:pt x="9981450" y="1777345"/>
                  <a:pt x="9611631" y="1844412"/>
                </a:cubicBezTo>
                <a:cubicBezTo>
                  <a:pt x="9097720" y="2060654"/>
                  <a:pt x="8463216" y="2582157"/>
                  <a:pt x="8242239" y="3063993"/>
                </a:cubicBezTo>
                <a:cubicBezTo>
                  <a:pt x="8021263" y="3545828"/>
                  <a:pt x="7876899" y="4115955"/>
                  <a:pt x="8285777" y="4735422"/>
                </a:cubicBezTo>
                <a:lnTo>
                  <a:pt x="8288961" y="4740118"/>
                </a:lnTo>
                <a:lnTo>
                  <a:pt x="6708028" y="5197757"/>
                </a:lnTo>
                <a:lnTo>
                  <a:pt x="6590215" y="5015394"/>
                </a:lnTo>
                <a:cubicBezTo>
                  <a:pt x="6498240" y="4860843"/>
                  <a:pt x="6423367" y="4705884"/>
                  <a:pt x="6381330" y="4559771"/>
                </a:cubicBezTo>
                <a:cubicBezTo>
                  <a:pt x="6213182" y="3975320"/>
                  <a:pt x="6196391" y="3529915"/>
                  <a:pt x="6446023" y="2638685"/>
                </a:cubicBezTo>
                <a:cubicBezTo>
                  <a:pt x="6480551" y="2549005"/>
                  <a:pt x="6525147" y="2450070"/>
                  <a:pt x="6579563" y="2344774"/>
                </a:cubicBezTo>
                <a:lnTo>
                  <a:pt x="6581210" y="2341768"/>
                </a:lnTo>
                <a:lnTo>
                  <a:pt x="6390775" y="2558036"/>
                </a:lnTo>
                <a:cubicBezTo>
                  <a:pt x="6006743" y="2965774"/>
                  <a:pt x="5514858" y="3354069"/>
                  <a:pt x="5091615" y="3522488"/>
                </a:cubicBezTo>
                <a:cubicBezTo>
                  <a:pt x="4315803" y="3679339"/>
                  <a:pt x="2736973" y="3646373"/>
                  <a:pt x="1850877" y="3321467"/>
                </a:cubicBezTo>
                <a:cubicBezTo>
                  <a:pt x="1022674" y="2895235"/>
                  <a:pt x="734136" y="2091994"/>
                  <a:pt x="436663" y="1564029"/>
                </a:cubicBezTo>
                <a:cubicBezTo>
                  <a:pt x="316759" y="1197444"/>
                  <a:pt x="278132" y="1047856"/>
                  <a:pt x="0" y="215826"/>
                </a:cubicBezTo>
                <a:close/>
              </a:path>
            </a:pathLst>
          </a:custGeom>
          <a:solidFill>
            <a:schemeClr val="bg2">
              <a:alpha val="1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68786A1A-F56A-1CFB-EBA5-B8B2AF1FB4BF}"/>
              </a:ext>
            </a:extLst>
          </p:cNvPr>
          <p:cNvSpPr>
            <a:spLocks noGrp="1"/>
          </p:cNvSpPr>
          <p:nvPr>
            <p:ph type="title" hasCustomPrompt="1"/>
          </p:nvPr>
        </p:nvSpPr>
        <p:spPr>
          <a:xfrm>
            <a:off x="700790" y="2880794"/>
            <a:ext cx="7813623" cy="3702571"/>
          </a:xfrm>
        </p:spPr>
        <p:txBody>
          <a:bodyPr anchor="b">
            <a:normAutofit/>
          </a:bodyPr>
          <a:lstStyle>
            <a:lvl1pPr>
              <a:defRPr sz="8000">
                <a:solidFill>
                  <a:schemeClr val="accent3">
                    <a:lumMod val="75000"/>
                  </a:schemeClr>
                </a:solidFill>
              </a:defRPr>
            </a:lvl1pPr>
          </a:lstStyle>
          <a:p>
            <a:r>
              <a:rPr lang="en-US" dirty="0"/>
              <a:t>Section Header</a:t>
            </a:r>
          </a:p>
        </p:txBody>
      </p:sp>
      <p:sp>
        <p:nvSpPr>
          <p:cNvPr id="5" name="Footer Placeholder 4">
            <a:extLst>
              <a:ext uri="{FF2B5EF4-FFF2-40B4-BE49-F238E27FC236}">
                <a16:creationId xmlns:a16="http://schemas.microsoft.com/office/drawing/2014/main" id="{4107C5F7-587C-87C6-CAF8-A612BCDB2271}"/>
              </a:ext>
            </a:extLst>
          </p:cNvPr>
          <p:cNvSpPr>
            <a:spLocks noGrp="1"/>
          </p:cNvSpPr>
          <p:nvPr>
            <p:ph type="ftr" sz="quarter" idx="11"/>
          </p:nvPr>
        </p:nvSpPr>
        <p:spPr>
          <a:xfrm>
            <a:off x="700790" y="256032"/>
            <a:ext cx="3256613" cy="365125"/>
          </a:xfrm>
        </p:spPr>
        <p:txBody>
          <a:bodyPr/>
          <a:lstStyle>
            <a:lvl1pPr>
              <a:defRPr>
                <a:solidFill>
                  <a:schemeClr val="accent3">
                    <a:lumMod val="75000"/>
                  </a:schemeClr>
                </a:solidFill>
              </a:defRPr>
            </a:lvl1pPr>
          </a:lstStyle>
          <a:p>
            <a:r>
              <a:rPr lang="en-US" dirty="0"/>
              <a:t>WILCOX WRITING ©</a:t>
            </a:r>
          </a:p>
        </p:txBody>
      </p:sp>
      <p:sp>
        <p:nvSpPr>
          <p:cNvPr id="4" name="Date Placeholder 3">
            <a:extLst>
              <a:ext uri="{FF2B5EF4-FFF2-40B4-BE49-F238E27FC236}">
                <a16:creationId xmlns:a16="http://schemas.microsoft.com/office/drawing/2014/main" id="{D3D89F01-23DF-7F47-AE88-C42313662CB1}"/>
              </a:ext>
            </a:extLst>
          </p:cNvPr>
          <p:cNvSpPr>
            <a:spLocks noGrp="1"/>
          </p:cNvSpPr>
          <p:nvPr>
            <p:ph type="dt" sz="half" idx="10"/>
          </p:nvPr>
        </p:nvSpPr>
        <p:spPr/>
        <p:txBody>
          <a:bodyPr/>
          <a:lstStyle>
            <a:lvl1pPr>
              <a:defRPr>
                <a:solidFill>
                  <a:schemeClr val="accent3">
                    <a:lumMod val="75000"/>
                  </a:schemeClr>
                </a:solidFill>
              </a:defRPr>
            </a:lvl1pPr>
          </a:lstStyle>
          <a:p>
            <a:fld id="{82A4CCD3-B109-4068-8DFF-F6A29C8A6E68}" type="datetime1">
              <a:rPr lang="en-US" smtClean="0"/>
              <a:t>5/13/2026</a:t>
            </a:fld>
            <a:endParaRPr lang="en-US" dirty="0"/>
          </a:p>
        </p:txBody>
      </p:sp>
      <p:sp>
        <p:nvSpPr>
          <p:cNvPr id="6" name="Slide Number Placeholder 5">
            <a:extLst>
              <a:ext uri="{FF2B5EF4-FFF2-40B4-BE49-F238E27FC236}">
                <a16:creationId xmlns:a16="http://schemas.microsoft.com/office/drawing/2014/main" id="{F9647014-48DE-DE03-E331-DB15BAA26852}"/>
              </a:ext>
            </a:extLst>
          </p:cNvPr>
          <p:cNvSpPr>
            <a:spLocks noGrp="1"/>
          </p:cNvSpPr>
          <p:nvPr>
            <p:ph type="sldNum" sz="quarter" idx="12"/>
          </p:nvPr>
        </p:nvSpPr>
        <p:spPr/>
        <p:txBody>
          <a:bodyPr/>
          <a:lstStyle>
            <a:lvl1pPr>
              <a:defRPr>
                <a:solidFill>
                  <a:schemeClr val="accent3">
                    <a:lumMod val="75000"/>
                  </a:schemeClr>
                </a:solidFill>
              </a:defRPr>
            </a:lvl1pPr>
          </a:lstStyle>
          <a:p>
            <a:fld id="{7CF79DB2-B0CF-4CB1-AE78-9ED1037C015C}" type="slidenum">
              <a:rPr lang="en-US" smtClean="0"/>
              <a:t>‹#›</a:t>
            </a:fld>
            <a:endParaRPr lang="en-US" dirty="0"/>
          </a:p>
        </p:txBody>
      </p:sp>
    </p:spTree>
    <p:extLst>
      <p:ext uri="{BB962C8B-B14F-4D97-AF65-F5344CB8AC3E}">
        <p14:creationId xmlns:p14="http://schemas.microsoft.com/office/powerpoint/2010/main" val="39011006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BF484405-6C7A-E60E-D5CF-EF717AA2D775}"/>
              </a:ext>
            </a:extLst>
          </p:cNvPr>
          <p:cNvSpPr/>
          <p:nvPr/>
        </p:nvSpPr>
        <p:spPr>
          <a:xfrm rot="968660" flipH="1" flipV="1">
            <a:off x="66210" y="50848"/>
            <a:ext cx="12708923" cy="5633014"/>
          </a:xfrm>
          <a:custGeom>
            <a:avLst/>
            <a:gdLst>
              <a:gd name="connsiteX0" fmla="*/ 8493809 w 12708923"/>
              <a:gd name="connsiteY0" fmla="*/ 5182296 h 5633014"/>
              <a:gd name="connsiteX1" fmla="*/ 6936782 w 12708923"/>
              <a:gd name="connsiteY1" fmla="*/ 5633014 h 5633014"/>
              <a:gd name="connsiteX2" fmla="*/ 6806737 w 12708923"/>
              <a:gd name="connsiteY2" fmla="*/ 5468563 h 5633014"/>
              <a:gd name="connsiteX3" fmla="*/ 6286356 w 12708923"/>
              <a:gd name="connsiteY3" fmla="*/ 4559771 h 5633014"/>
              <a:gd name="connsiteX4" fmla="*/ 6351049 w 12708923"/>
              <a:gd name="connsiteY4" fmla="*/ 2638685 h 5633014"/>
              <a:gd name="connsiteX5" fmla="*/ 6484589 w 12708923"/>
              <a:gd name="connsiteY5" fmla="*/ 2344774 h 5633014"/>
              <a:gd name="connsiteX6" fmla="*/ 6486236 w 12708923"/>
              <a:gd name="connsiteY6" fmla="*/ 2341768 h 5633014"/>
              <a:gd name="connsiteX7" fmla="*/ 6295801 w 12708923"/>
              <a:gd name="connsiteY7" fmla="*/ 2558036 h 5633014"/>
              <a:gd name="connsiteX8" fmla="*/ 4996641 w 12708923"/>
              <a:gd name="connsiteY8" fmla="*/ 3522488 h 5633014"/>
              <a:gd name="connsiteX9" fmla="*/ 1755903 w 12708923"/>
              <a:gd name="connsiteY9" fmla="*/ 3321467 h 5633014"/>
              <a:gd name="connsiteX10" fmla="*/ 341689 w 12708923"/>
              <a:gd name="connsiteY10" fmla="*/ 1564029 h 5633014"/>
              <a:gd name="connsiteX11" fmla="*/ 38329 w 12708923"/>
              <a:gd name="connsiteY11" fmla="*/ 617796 h 5633014"/>
              <a:gd name="connsiteX12" fmla="*/ 0 w 12708923"/>
              <a:gd name="connsiteY12" fmla="*/ 501476 h 5633014"/>
              <a:gd name="connsiteX13" fmla="*/ 1200521 w 12708923"/>
              <a:gd name="connsiteY13" fmla="*/ 153957 h 5633014"/>
              <a:gd name="connsiteX14" fmla="*/ 1696947 w 12708923"/>
              <a:gd name="connsiteY14" fmla="*/ 139509 h 5633014"/>
              <a:gd name="connsiteX15" fmla="*/ 7170680 w 12708923"/>
              <a:gd name="connsiteY15" fmla="*/ 186960 h 5633014"/>
              <a:gd name="connsiteX16" fmla="*/ 6915841 w 12708923"/>
              <a:gd name="connsiteY16" fmla="*/ 1624595 h 5633014"/>
              <a:gd name="connsiteX17" fmla="*/ 6882071 w 12708923"/>
              <a:gd name="connsiteY17" fmla="*/ 1720315 h 5633014"/>
              <a:gd name="connsiteX18" fmla="*/ 6926961 w 12708923"/>
              <a:gd name="connsiteY18" fmla="*/ 1659818 h 5633014"/>
              <a:gd name="connsiteX19" fmla="*/ 8986392 w 12708923"/>
              <a:gd name="connsiteY19" fmla="*/ 191287 h 5633014"/>
              <a:gd name="connsiteX20" fmla="*/ 12708923 w 12708923"/>
              <a:gd name="connsiteY20" fmla="*/ 1329451 h 5633014"/>
              <a:gd name="connsiteX21" fmla="*/ 11551315 w 12708923"/>
              <a:gd name="connsiteY21" fmla="*/ 2444351 h 5633014"/>
              <a:gd name="connsiteX22" fmla="*/ 10608097 w 12708923"/>
              <a:gd name="connsiteY22" fmla="*/ 1801280 h 5633014"/>
              <a:gd name="connsiteX23" fmla="*/ 9516657 w 12708923"/>
              <a:gd name="connsiteY23" fmla="*/ 1844412 h 5633014"/>
              <a:gd name="connsiteX24" fmla="*/ 8147265 w 12708923"/>
              <a:gd name="connsiteY24" fmla="*/ 3063993 h 5633014"/>
              <a:gd name="connsiteX25" fmla="*/ 8190803 w 12708923"/>
              <a:gd name="connsiteY25" fmla="*/ 4735422 h 563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708923" h="5633014">
                <a:moveTo>
                  <a:pt x="8493809" y="5182296"/>
                </a:moveTo>
                <a:lnTo>
                  <a:pt x="6936782" y="5633014"/>
                </a:lnTo>
                <a:lnTo>
                  <a:pt x="6806737" y="5468563"/>
                </a:lnTo>
                <a:cubicBezTo>
                  <a:pt x="6585848" y="5179610"/>
                  <a:pt x="6370430" y="4851996"/>
                  <a:pt x="6286356" y="4559771"/>
                </a:cubicBezTo>
                <a:cubicBezTo>
                  <a:pt x="6118207" y="3975320"/>
                  <a:pt x="6101417" y="3529915"/>
                  <a:pt x="6351049" y="2638685"/>
                </a:cubicBezTo>
                <a:cubicBezTo>
                  <a:pt x="6385577" y="2549005"/>
                  <a:pt x="6430173" y="2450070"/>
                  <a:pt x="6484589" y="2344774"/>
                </a:cubicBezTo>
                <a:lnTo>
                  <a:pt x="6486236" y="2341768"/>
                </a:lnTo>
                <a:lnTo>
                  <a:pt x="6295801" y="2558036"/>
                </a:lnTo>
                <a:cubicBezTo>
                  <a:pt x="5911769" y="2965774"/>
                  <a:pt x="5419884" y="3354069"/>
                  <a:pt x="4996641" y="3522488"/>
                </a:cubicBezTo>
                <a:cubicBezTo>
                  <a:pt x="4220829" y="3679339"/>
                  <a:pt x="2641999" y="3646373"/>
                  <a:pt x="1755903" y="3321467"/>
                </a:cubicBezTo>
                <a:cubicBezTo>
                  <a:pt x="927700" y="2895235"/>
                  <a:pt x="639162" y="2091994"/>
                  <a:pt x="341689" y="1564029"/>
                </a:cubicBezTo>
                <a:cubicBezTo>
                  <a:pt x="244267" y="1266179"/>
                  <a:pt x="200500" y="1111580"/>
                  <a:pt x="38329" y="617796"/>
                </a:cubicBezTo>
                <a:lnTo>
                  <a:pt x="0" y="501476"/>
                </a:lnTo>
                <a:lnTo>
                  <a:pt x="1200521" y="153957"/>
                </a:lnTo>
                <a:lnTo>
                  <a:pt x="1696947" y="139509"/>
                </a:lnTo>
                <a:cubicBezTo>
                  <a:pt x="3513718" y="107221"/>
                  <a:pt x="5388357" y="186024"/>
                  <a:pt x="7170680" y="186960"/>
                </a:cubicBezTo>
                <a:cubicBezTo>
                  <a:pt x="7244004" y="202764"/>
                  <a:pt x="7104510" y="1058103"/>
                  <a:pt x="6915841" y="1624595"/>
                </a:cubicBezTo>
                <a:lnTo>
                  <a:pt x="6882071" y="1720315"/>
                </a:lnTo>
                <a:lnTo>
                  <a:pt x="6926961" y="1659818"/>
                </a:lnTo>
                <a:cubicBezTo>
                  <a:pt x="7390522" y="1064003"/>
                  <a:pt x="8087273" y="453886"/>
                  <a:pt x="8986392" y="191287"/>
                </a:cubicBezTo>
                <a:cubicBezTo>
                  <a:pt x="11028586" y="-313606"/>
                  <a:pt x="11288804" y="220443"/>
                  <a:pt x="12708923" y="1329451"/>
                </a:cubicBezTo>
                <a:lnTo>
                  <a:pt x="11551315" y="2444351"/>
                </a:lnTo>
                <a:cubicBezTo>
                  <a:pt x="11189705" y="2199999"/>
                  <a:pt x="10959519" y="1963438"/>
                  <a:pt x="10608097" y="1801280"/>
                </a:cubicBezTo>
                <a:cubicBezTo>
                  <a:pt x="10283584" y="1707199"/>
                  <a:pt x="9886476" y="1777345"/>
                  <a:pt x="9516657" y="1844412"/>
                </a:cubicBezTo>
                <a:cubicBezTo>
                  <a:pt x="9002746" y="2060654"/>
                  <a:pt x="8368242" y="2582157"/>
                  <a:pt x="8147265" y="3063993"/>
                </a:cubicBezTo>
                <a:cubicBezTo>
                  <a:pt x="7926289" y="3545828"/>
                  <a:pt x="7781925" y="4115955"/>
                  <a:pt x="8190803" y="4735422"/>
                </a:cubicBezTo>
                <a:close/>
              </a:path>
            </a:pathLst>
          </a:custGeom>
          <a:solidFill>
            <a:schemeClr val="tx2">
              <a:alpha val="1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68786A1A-F56A-1CFB-EBA5-B8B2AF1FB4BF}"/>
              </a:ext>
            </a:extLst>
          </p:cNvPr>
          <p:cNvSpPr>
            <a:spLocks noGrp="1"/>
          </p:cNvSpPr>
          <p:nvPr>
            <p:ph type="title" hasCustomPrompt="1"/>
          </p:nvPr>
        </p:nvSpPr>
        <p:spPr>
          <a:xfrm>
            <a:off x="700790" y="2880794"/>
            <a:ext cx="7813623" cy="3702571"/>
          </a:xfrm>
        </p:spPr>
        <p:txBody>
          <a:bodyPr anchor="b">
            <a:normAutofit/>
          </a:bodyPr>
          <a:lstStyle>
            <a:lvl1pPr>
              <a:defRPr sz="8000">
                <a:solidFill>
                  <a:schemeClr val="tx2"/>
                </a:solidFill>
              </a:defRPr>
            </a:lvl1pPr>
          </a:lstStyle>
          <a:p>
            <a:r>
              <a:rPr lang="en-US" dirty="0"/>
              <a:t>Section Header</a:t>
            </a:r>
          </a:p>
        </p:txBody>
      </p:sp>
      <p:sp>
        <p:nvSpPr>
          <p:cNvPr id="5" name="Footer Placeholder 4">
            <a:extLst>
              <a:ext uri="{FF2B5EF4-FFF2-40B4-BE49-F238E27FC236}">
                <a16:creationId xmlns:a16="http://schemas.microsoft.com/office/drawing/2014/main" id="{4107C5F7-587C-87C6-CAF8-A612BCDB2271}"/>
              </a:ext>
            </a:extLst>
          </p:cNvPr>
          <p:cNvSpPr>
            <a:spLocks noGrp="1"/>
          </p:cNvSpPr>
          <p:nvPr>
            <p:ph type="ftr" sz="quarter" idx="11"/>
          </p:nvPr>
        </p:nvSpPr>
        <p:spPr>
          <a:xfrm>
            <a:off x="700790" y="256032"/>
            <a:ext cx="3256613" cy="365125"/>
          </a:xfrm>
        </p:spPr>
        <p:txBody>
          <a:bodyPr/>
          <a:lstStyle>
            <a:lvl1pPr>
              <a:defRPr>
                <a:solidFill>
                  <a:schemeClr val="tx2"/>
                </a:solidFill>
              </a:defRPr>
            </a:lvl1pPr>
          </a:lstStyle>
          <a:p>
            <a:r>
              <a:rPr lang="en-US" dirty="0">
                <a:solidFill>
                  <a:schemeClr val="tx2"/>
                </a:solidFill>
              </a:rPr>
              <a:t>WILCOX WRITING ©</a:t>
            </a:r>
          </a:p>
        </p:txBody>
      </p:sp>
      <p:sp>
        <p:nvSpPr>
          <p:cNvPr id="4" name="Date Placeholder 3">
            <a:extLst>
              <a:ext uri="{FF2B5EF4-FFF2-40B4-BE49-F238E27FC236}">
                <a16:creationId xmlns:a16="http://schemas.microsoft.com/office/drawing/2014/main" id="{D3D89F01-23DF-7F47-AE88-C42313662CB1}"/>
              </a:ext>
            </a:extLst>
          </p:cNvPr>
          <p:cNvSpPr>
            <a:spLocks noGrp="1"/>
          </p:cNvSpPr>
          <p:nvPr>
            <p:ph type="dt" sz="half" idx="10"/>
          </p:nvPr>
        </p:nvSpPr>
        <p:spPr/>
        <p:txBody>
          <a:bodyPr/>
          <a:lstStyle>
            <a:lvl1pPr>
              <a:defRPr>
                <a:solidFill>
                  <a:schemeClr val="tx2"/>
                </a:solidFill>
              </a:defRPr>
            </a:lvl1pPr>
          </a:lstStyle>
          <a:p>
            <a:fld id="{AE1EAEC1-871D-4DF1-A35D-3E913D1E3DFC}" type="datetime1">
              <a:rPr lang="en-US" smtClean="0"/>
              <a:t>5/13/2026</a:t>
            </a:fld>
            <a:endParaRPr lang="en-US" dirty="0"/>
          </a:p>
        </p:txBody>
      </p:sp>
      <p:sp>
        <p:nvSpPr>
          <p:cNvPr id="6" name="Slide Number Placeholder 5">
            <a:extLst>
              <a:ext uri="{FF2B5EF4-FFF2-40B4-BE49-F238E27FC236}">
                <a16:creationId xmlns:a16="http://schemas.microsoft.com/office/drawing/2014/main" id="{F9647014-48DE-DE03-E331-DB15BAA26852}"/>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4096915389"/>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8C85FFC0-C72F-F900-5CFF-B84179718FA0}"/>
              </a:ext>
            </a:extLst>
          </p:cNvPr>
          <p:cNvSpPr/>
          <p:nvPr/>
        </p:nvSpPr>
        <p:spPr>
          <a:xfrm rot="2224783">
            <a:off x="3460161" y="6163445"/>
            <a:ext cx="1518870" cy="701868"/>
          </a:xfrm>
          <a:custGeom>
            <a:avLst/>
            <a:gdLst>
              <a:gd name="connsiteX0" fmla="*/ 0 w 1518870"/>
              <a:gd name="connsiteY0" fmla="*/ 37648 h 701868"/>
              <a:gd name="connsiteX1" fmla="*/ 303252 w 1518870"/>
              <a:gd name="connsiteY1" fmla="*/ 0 h 701868"/>
              <a:gd name="connsiteX2" fmla="*/ 312983 w 1518870"/>
              <a:gd name="connsiteY2" fmla="*/ 64029 h 701868"/>
              <a:gd name="connsiteX3" fmla="*/ 569092 w 1518870"/>
              <a:gd name="connsiteY3" fmla="*/ 344065 h 701868"/>
              <a:gd name="connsiteX4" fmla="*/ 945952 w 1518870"/>
              <a:gd name="connsiteY4" fmla="*/ 345461 h 701868"/>
              <a:gd name="connsiteX5" fmla="*/ 1122743 w 1518870"/>
              <a:gd name="connsiteY5" fmla="*/ 215368 h 701868"/>
              <a:gd name="connsiteX6" fmla="*/ 1167260 w 1518870"/>
              <a:gd name="connsiteY6" fmla="*/ 10709 h 701868"/>
              <a:gd name="connsiteX7" fmla="*/ 1518870 w 1518870"/>
              <a:gd name="connsiteY7" fmla="*/ 17669 h 701868"/>
              <a:gd name="connsiteX8" fmla="*/ 1468399 w 1518870"/>
              <a:gd name="connsiteY8" fmla="*/ 228933 h 701868"/>
              <a:gd name="connsiteX9" fmla="*/ 1457666 w 1518870"/>
              <a:gd name="connsiteY9" fmla="*/ 253966 h 701868"/>
              <a:gd name="connsiteX10" fmla="*/ 875969 w 1518870"/>
              <a:gd name="connsiteY10" fmla="*/ 693577 h 701868"/>
              <a:gd name="connsiteX11" fmla="*/ 791461 w 1518870"/>
              <a:gd name="connsiteY11" fmla="*/ 701224 h 701868"/>
              <a:gd name="connsiteX12" fmla="*/ 368779 w 1518870"/>
              <a:gd name="connsiteY12" fmla="*/ 625445 h 701868"/>
              <a:gd name="connsiteX13" fmla="*/ 61659 w 1518870"/>
              <a:gd name="connsiteY13" fmla="*/ 265426 h 701868"/>
              <a:gd name="connsiteX14" fmla="*/ 0 w 1518870"/>
              <a:gd name="connsiteY14" fmla="*/ 37648 h 701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18870" h="701868">
                <a:moveTo>
                  <a:pt x="0" y="37648"/>
                </a:moveTo>
                <a:lnTo>
                  <a:pt x="303252" y="0"/>
                </a:lnTo>
                <a:lnTo>
                  <a:pt x="312983" y="64029"/>
                </a:lnTo>
                <a:cubicBezTo>
                  <a:pt x="338033" y="198934"/>
                  <a:pt x="463598" y="297160"/>
                  <a:pt x="569092" y="344065"/>
                </a:cubicBezTo>
                <a:cubicBezTo>
                  <a:pt x="674587" y="390971"/>
                  <a:pt x="834572" y="380155"/>
                  <a:pt x="945952" y="345461"/>
                </a:cubicBezTo>
                <a:cubicBezTo>
                  <a:pt x="1008106" y="301868"/>
                  <a:pt x="1085531" y="268541"/>
                  <a:pt x="1122743" y="215368"/>
                </a:cubicBezTo>
                <a:cubicBezTo>
                  <a:pt x="1154385" y="149614"/>
                  <a:pt x="1175758" y="73970"/>
                  <a:pt x="1167260" y="10709"/>
                </a:cubicBezTo>
                <a:lnTo>
                  <a:pt x="1518870" y="17669"/>
                </a:lnTo>
                <a:cubicBezTo>
                  <a:pt x="1514499" y="60264"/>
                  <a:pt x="1500988" y="139585"/>
                  <a:pt x="1468399" y="228933"/>
                </a:cubicBezTo>
                <a:lnTo>
                  <a:pt x="1457666" y="253966"/>
                </a:lnTo>
                <a:lnTo>
                  <a:pt x="875969" y="693577"/>
                </a:lnTo>
                <a:lnTo>
                  <a:pt x="791461" y="701224"/>
                </a:lnTo>
                <a:cubicBezTo>
                  <a:pt x="626165" y="707270"/>
                  <a:pt x="476661" y="669904"/>
                  <a:pt x="368779" y="625445"/>
                </a:cubicBezTo>
                <a:cubicBezTo>
                  <a:pt x="201773" y="535717"/>
                  <a:pt x="123122" y="363392"/>
                  <a:pt x="61659" y="265426"/>
                </a:cubicBezTo>
                <a:cubicBezTo>
                  <a:pt x="196" y="167459"/>
                  <a:pt x="6392" y="101343"/>
                  <a:pt x="0" y="37648"/>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Star: 7 Points 2">
            <a:extLst>
              <a:ext uri="{FF2B5EF4-FFF2-40B4-BE49-F238E27FC236}">
                <a16:creationId xmlns:a16="http://schemas.microsoft.com/office/drawing/2014/main" id="{5C79B494-291B-B728-22C2-A04C8813E221}"/>
              </a:ext>
            </a:extLst>
          </p:cNvPr>
          <p:cNvSpPr/>
          <p:nvPr/>
        </p:nvSpPr>
        <p:spPr>
          <a:xfrm rot="21274765">
            <a:off x="331639" y="5073968"/>
            <a:ext cx="1519655" cy="1442052"/>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02527" h="4841960">
                <a:moveTo>
                  <a:pt x="1" y="2871567"/>
                </a:moveTo>
                <a:cubicBezTo>
                  <a:pt x="421402" y="2584945"/>
                  <a:pt x="1175071" y="2342174"/>
                  <a:pt x="1612943" y="2131595"/>
                </a:cubicBezTo>
                <a:cubicBezTo>
                  <a:pt x="1380551" y="1836617"/>
                  <a:pt x="548845" y="1124818"/>
                  <a:pt x="485508" y="933726"/>
                </a:cubicBezTo>
                <a:cubicBezTo>
                  <a:pt x="1004428" y="1022184"/>
                  <a:pt x="2157000" y="1438183"/>
                  <a:pt x="2253602" y="1457047"/>
                </a:cubicBezTo>
                <a:cubicBezTo>
                  <a:pt x="2359708" y="1262403"/>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30353" y="2086631"/>
                  <a:pt x="4970923" y="2236170"/>
                  <a:pt x="5102436" y="2339389"/>
                </a:cubicBezTo>
                <a:cubicBezTo>
                  <a:pt x="5111768" y="2481626"/>
                  <a:pt x="4403169" y="2567925"/>
                  <a:pt x="3863686" y="2811641"/>
                </a:cubicBezTo>
                <a:cubicBezTo>
                  <a:pt x="4058045" y="3055818"/>
                  <a:pt x="4635886" y="3630336"/>
                  <a:pt x="4828315" y="3987432"/>
                </a:cubicBezTo>
                <a:cubicBezTo>
                  <a:pt x="4763407" y="4009375"/>
                  <a:pt x="3711441" y="3580290"/>
                  <a:pt x="3349202" y="3472552"/>
                </a:cubicBezTo>
                <a:cubicBezTo>
                  <a:pt x="3302826" y="3787859"/>
                  <a:pt x="3264946" y="4551710"/>
                  <a:pt x="3184115" y="4840512"/>
                </a:cubicBezTo>
                <a:cubicBezTo>
                  <a:pt x="3047820" y="4888982"/>
                  <a:pt x="2486222" y="3704492"/>
                  <a:pt x="2421953" y="3718173"/>
                </a:cubicBezTo>
                <a:cubicBezTo>
                  <a:pt x="2290571" y="3712506"/>
                  <a:pt x="1238296" y="4573139"/>
                  <a:pt x="1092966" y="4437056"/>
                </a:cubicBezTo>
                <a:cubicBezTo>
                  <a:pt x="1167837" y="3959174"/>
                  <a:pt x="1449412" y="3421788"/>
                  <a:pt x="1577328" y="2981795"/>
                </a:cubicBezTo>
                <a:cubicBezTo>
                  <a:pt x="1489335" y="2910464"/>
                  <a:pt x="52036" y="3008383"/>
                  <a:pt x="1" y="287156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01EDA6F9-D626-7F1E-9068-182DE158B879}"/>
              </a:ext>
            </a:extLst>
          </p:cNvPr>
          <p:cNvSpPr/>
          <p:nvPr/>
        </p:nvSpPr>
        <p:spPr>
          <a:xfrm rot="1467941">
            <a:off x="8623787" y="5673711"/>
            <a:ext cx="617481" cy="1365896"/>
          </a:xfrm>
          <a:custGeom>
            <a:avLst/>
            <a:gdLst>
              <a:gd name="connsiteX0" fmla="*/ 2202 w 617481"/>
              <a:gd name="connsiteY0" fmla="*/ 0 h 1365896"/>
              <a:gd name="connsiteX1" fmla="*/ 615043 w 617481"/>
              <a:gd name="connsiteY1" fmla="*/ 2920 h 1365896"/>
              <a:gd name="connsiteX2" fmla="*/ 613971 w 617481"/>
              <a:gd name="connsiteY2" fmla="*/ 871557 h 1365896"/>
              <a:gd name="connsiteX3" fmla="*/ 613818 w 617481"/>
              <a:gd name="connsiteY3" fmla="*/ 1094934 h 1365896"/>
              <a:gd name="connsiteX4" fmla="*/ 18300 w 617481"/>
              <a:gd name="connsiteY4" fmla="*/ 1365896 h 1365896"/>
              <a:gd name="connsiteX5" fmla="*/ 17300 w 617481"/>
              <a:gd name="connsiteY5" fmla="*/ 1331318 h 1365896"/>
              <a:gd name="connsiteX6" fmla="*/ 5567 w 617481"/>
              <a:gd name="connsiteY6" fmla="*/ 610848 h 1365896"/>
              <a:gd name="connsiteX7" fmla="*/ 2202 w 617481"/>
              <a:gd name="connsiteY7" fmla="*/ 0 h 1365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481" h="1365896">
                <a:moveTo>
                  <a:pt x="2202" y="0"/>
                </a:moveTo>
                <a:lnTo>
                  <a:pt x="615043" y="2920"/>
                </a:lnTo>
                <a:cubicBezTo>
                  <a:pt x="622245" y="16997"/>
                  <a:pt x="610894" y="627629"/>
                  <a:pt x="613971" y="871557"/>
                </a:cubicBezTo>
                <a:lnTo>
                  <a:pt x="613818" y="1094934"/>
                </a:lnTo>
                <a:lnTo>
                  <a:pt x="18300" y="1365896"/>
                </a:lnTo>
                <a:lnTo>
                  <a:pt x="17300" y="1331318"/>
                </a:lnTo>
                <a:cubicBezTo>
                  <a:pt x="10777" y="1061317"/>
                  <a:pt x="9486" y="776926"/>
                  <a:pt x="5567" y="610848"/>
                </a:cubicBezTo>
                <a:cubicBezTo>
                  <a:pt x="1449" y="373868"/>
                  <a:pt x="-2652" y="175470"/>
                  <a:pt x="2202"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3778043" y="1774475"/>
            <a:ext cx="4635914" cy="1611903"/>
          </a:xfrm>
        </p:spPr>
        <p:txBody>
          <a:bodyPr/>
          <a:lstStyle>
            <a:lvl1pPr algn="ctr">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219596" y="3528007"/>
            <a:ext cx="3752808" cy="1740029"/>
          </a:xfrm>
          <a:prstGeom prst="rect">
            <a:avLst/>
          </a:prstGeom>
        </p:spPr>
        <p:txBody>
          <a:bodyPr vert="horz" lIns="91440" tIns="45720" rIns="91440" bIns="45720" rtlCol="0">
            <a:normAutofit/>
          </a:bodyPr>
          <a:lstStyle>
            <a:lvl1pPr marL="0" indent="0" algn="ctr">
              <a:buNone/>
              <a:defRPr lang="en-US" dirty="0"/>
            </a:lvl1pPr>
            <a:lvl2pPr marL="457200" indent="0" algn="ctr">
              <a:buNone/>
              <a:defRPr lang="en-US" dirty="0"/>
            </a:lvl2pPr>
            <a:lvl3pPr marL="914400" indent="0" algn="ctr">
              <a:buNone/>
              <a:defRPr lang="en-US" dirty="0"/>
            </a:lvl3pPr>
            <a:lvl4pPr marL="1371600" indent="0" algn="ctr">
              <a:buNone/>
              <a:defRPr lang="en-US" dirty="0"/>
            </a:lvl4pPr>
            <a:lvl5pPr marL="1828800" indent="0" algn="ctr">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F12B20C2-CC04-407F-B753-E233A458ADA8}"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
        <p:nvSpPr>
          <p:cNvPr id="8" name="Isosceles Triangle 2">
            <a:extLst>
              <a:ext uri="{FF2B5EF4-FFF2-40B4-BE49-F238E27FC236}">
                <a16:creationId xmlns:a16="http://schemas.microsoft.com/office/drawing/2014/main" id="{A5863C22-1CC1-75C0-6215-0F40FA296272}"/>
              </a:ext>
            </a:extLst>
          </p:cNvPr>
          <p:cNvSpPr/>
          <p:nvPr/>
        </p:nvSpPr>
        <p:spPr>
          <a:xfrm rot="1025276">
            <a:off x="1497091" y="3148569"/>
            <a:ext cx="1266102" cy="1141596"/>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994545 h 1126238"/>
              <a:gd name="connsiteX1" fmla="*/ 622138 w 1262004"/>
              <a:gd name="connsiteY1" fmla="*/ 72038 h 1126238"/>
              <a:gd name="connsiteX2" fmla="*/ 763837 w 1262004"/>
              <a:gd name="connsiteY2" fmla="*/ 74203 h 1126238"/>
              <a:gd name="connsiteX3" fmla="*/ 1217518 w 1262004"/>
              <a:gd name="connsiteY3" fmla="*/ 993870 h 1126238"/>
              <a:gd name="connsiteX4" fmla="*/ 1255895 w 1262004"/>
              <a:gd name="connsiteY4" fmla="*/ 1124924 h 1126238"/>
              <a:gd name="connsiteX5" fmla="*/ 0 w 1262004"/>
              <a:gd name="connsiteY5" fmla="*/ 994545 h 1126238"/>
              <a:gd name="connsiteX0" fmla="*/ 0 w 1262004"/>
              <a:gd name="connsiteY0" fmla="*/ 1006208 h 1137901"/>
              <a:gd name="connsiteX1" fmla="*/ 622138 w 1262004"/>
              <a:gd name="connsiteY1" fmla="*/ 83701 h 1137901"/>
              <a:gd name="connsiteX2" fmla="*/ 763837 w 1262004"/>
              <a:gd name="connsiteY2" fmla="*/ 85866 h 1137901"/>
              <a:gd name="connsiteX3" fmla="*/ 1217518 w 1262004"/>
              <a:gd name="connsiteY3" fmla="*/ 1005533 h 1137901"/>
              <a:gd name="connsiteX4" fmla="*/ 1255895 w 1262004"/>
              <a:gd name="connsiteY4" fmla="*/ 1136587 h 1137901"/>
              <a:gd name="connsiteX5" fmla="*/ 0 w 1262004"/>
              <a:gd name="connsiteY5" fmla="*/ 1006208 h 1137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2004" h="1137901">
                <a:moveTo>
                  <a:pt x="0" y="1006208"/>
                </a:moveTo>
                <a:cubicBezTo>
                  <a:pt x="70072" y="876199"/>
                  <a:pt x="461697" y="309251"/>
                  <a:pt x="622138" y="83701"/>
                </a:cubicBezTo>
                <a:cubicBezTo>
                  <a:pt x="693818" y="-15917"/>
                  <a:pt x="698602" y="-40073"/>
                  <a:pt x="763837" y="85866"/>
                </a:cubicBezTo>
                <a:cubicBezTo>
                  <a:pt x="948009" y="387446"/>
                  <a:pt x="1052715" y="659239"/>
                  <a:pt x="1217518" y="1005533"/>
                </a:cubicBezTo>
                <a:cubicBezTo>
                  <a:pt x="1230310" y="1049218"/>
                  <a:pt x="1278932" y="1119596"/>
                  <a:pt x="1255895" y="1136587"/>
                </a:cubicBezTo>
                <a:cubicBezTo>
                  <a:pt x="1220219" y="1150545"/>
                  <a:pt x="418632" y="1049668"/>
                  <a:pt x="0" y="1006208"/>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tar: 7 Points 2">
            <a:extLst>
              <a:ext uri="{FF2B5EF4-FFF2-40B4-BE49-F238E27FC236}">
                <a16:creationId xmlns:a16="http://schemas.microsoft.com/office/drawing/2014/main" id="{0E2B8178-BE8F-880E-D752-724082F4161B}"/>
              </a:ext>
            </a:extLst>
          </p:cNvPr>
          <p:cNvSpPr/>
          <p:nvPr/>
        </p:nvSpPr>
        <p:spPr>
          <a:xfrm rot="15264538">
            <a:off x="10090562" y="3888117"/>
            <a:ext cx="1231246" cy="1240490"/>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E5AD7C05-D49D-B531-DDC8-D946DE455494}"/>
              </a:ext>
            </a:extLst>
          </p:cNvPr>
          <p:cNvSpPr/>
          <p:nvPr/>
        </p:nvSpPr>
        <p:spPr>
          <a:xfrm rot="1588828">
            <a:off x="2210220" y="500078"/>
            <a:ext cx="1421719" cy="693696"/>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17">
            <a:extLst>
              <a:ext uri="{FF2B5EF4-FFF2-40B4-BE49-F238E27FC236}">
                <a16:creationId xmlns:a16="http://schemas.microsoft.com/office/drawing/2014/main" id="{5C559778-C467-990D-8502-F365F2214034}"/>
              </a:ext>
            </a:extLst>
          </p:cNvPr>
          <p:cNvSpPr/>
          <p:nvPr/>
        </p:nvSpPr>
        <p:spPr>
          <a:xfrm rot="18749635" flipH="1">
            <a:off x="10246917" y="837086"/>
            <a:ext cx="1186677" cy="1024181"/>
          </a:xfrm>
          <a:custGeom>
            <a:avLst/>
            <a:gdLst>
              <a:gd name="connsiteX0" fmla="*/ 1102233 w 1874613"/>
              <a:gd name="connsiteY0" fmla="*/ 1641019 h 1641095"/>
              <a:gd name="connsiteX1" fmla="*/ 1635393 w 1874613"/>
              <a:gd name="connsiteY1" fmla="*/ 1445032 h 1641095"/>
              <a:gd name="connsiteX2" fmla="*/ 1854003 w 1874613"/>
              <a:gd name="connsiteY2" fmla="*/ 75197 h 1641095"/>
              <a:gd name="connsiteX3" fmla="*/ 1852842 w 1874613"/>
              <a:gd name="connsiteY3" fmla="*/ 0 h 1641095"/>
              <a:gd name="connsiteX4" fmla="*/ 1342300 w 1874613"/>
              <a:gd name="connsiteY4" fmla="*/ 0 h 1641095"/>
              <a:gd name="connsiteX5" fmla="*/ 1349545 w 1874613"/>
              <a:gd name="connsiteY5" fmla="*/ 99152 h 1641095"/>
              <a:gd name="connsiteX6" fmla="*/ 1364138 w 1874613"/>
              <a:gd name="connsiteY6" fmla="*/ 380280 h 1641095"/>
              <a:gd name="connsiteX7" fmla="*/ 1322012 w 1874613"/>
              <a:gd name="connsiteY7" fmla="*/ 945783 h 1641095"/>
              <a:gd name="connsiteX8" fmla="*/ 781877 w 1874613"/>
              <a:gd name="connsiteY8" fmla="*/ 956852 h 1641095"/>
              <a:gd name="connsiteX9" fmla="*/ 584484 w 1874613"/>
              <a:gd name="connsiteY9" fmla="*/ 245211 h 1641095"/>
              <a:gd name="connsiteX10" fmla="*/ 556852 w 1874613"/>
              <a:gd name="connsiteY10" fmla="*/ 14067 h 1641095"/>
              <a:gd name="connsiteX11" fmla="*/ 554641 w 1874613"/>
              <a:gd name="connsiteY11" fmla="*/ 0 h 1641095"/>
              <a:gd name="connsiteX12" fmla="*/ 0 w 1874613"/>
              <a:gd name="connsiteY12" fmla="*/ 0 h 1641095"/>
              <a:gd name="connsiteX13" fmla="*/ 13618 w 1874613"/>
              <a:gd name="connsiteY13" fmla="*/ 97647 h 1641095"/>
              <a:gd name="connsiteX14" fmla="*/ 108500 w 1874613"/>
              <a:gd name="connsiteY14" fmla="*/ 634315 h 1641095"/>
              <a:gd name="connsiteX15" fmla="*/ 280702 w 1874613"/>
              <a:gd name="connsiteY15" fmla="*/ 1281679 h 1641095"/>
              <a:gd name="connsiteX16" fmla="*/ 567332 w 1874613"/>
              <a:gd name="connsiteY16" fmla="*/ 1542836 h 1641095"/>
              <a:gd name="connsiteX17" fmla="*/ 1102233 w 1874613"/>
              <a:gd name="connsiteY17" fmla="*/ 1641019 h 164109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13618 w 1874613"/>
              <a:gd name="connsiteY13" fmla="*/ 97647 h 1617915"/>
              <a:gd name="connsiteX14" fmla="*/ 108500 w 1874613"/>
              <a:gd name="connsiteY14" fmla="*/ 634315 h 1617915"/>
              <a:gd name="connsiteX15" fmla="*/ 280702 w 1874613"/>
              <a:gd name="connsiteY15" fmla="*/ 1281679 h 1617915"/>
              <a:gd name="connsiteX16" fmla="*/ 567332 w 1874613"/>
              <a:gd name="connsiteY16" fmla="*/ 1542836 h 1617915"/>
              <a:gd name="connsiteX17" fmla="*/ 1086734 w 1874613"/>
              <a:gd name="connsiteY17"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108500 w 1874613"/>
              <a:gd name="connsiteY13" fmla="*/ 634315 h 1617915"/>
              <a:gd name="connsiteX14" fmla="*/ 280702 w 1874613"/>
              <a:gd name="connsiteY14" fmla="*/ 1281679 h 1617915"/>
              <a:gd name="connsiteX15" fmla="*/ 567332 w 1874613"/>
              <a:gd name="connsiteY15" fmla="*/ 1542836 h 1617915"/>
              <a:gd name="connsiteX16" fmla="*/ 1086734 w 1874613"/>
              <a:gd name="connsiteY16"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108500 w 1874613"/>
              <a:gd name="connsiteY13" fmla="*/ 634315 h 1617915"/>
              <a:gd name="connsiteX14" fmla="*/ 280702 w 1874613"/>
              <a:gd name="connsiteY14" fmla="*/ 1281679 h 1617915"/>
              <a:gd name="connsiteX15" fmla="*/ 567332 w 1874613"/>
              <a:gd name="connsiteY15" fmla="*/ 1542836 h 1617915"/>
              <a:gd name="connsiteX16" fmla="*/ 1086734 w 1874613"/>
              <a:gd name="connsiteY16" fmla="*/ 1617771 h 1617915"/>
              <a:gd name="connsiteX0" fmla="*/ 1092623 w 1880502"/>
              <a:gd name="connsiteY0" fmla="*/ 1617771 h 1617915"/>
              <a:gd name="connsiteX1" fmla="*/ 1641282 w 1880502"/>
              <a:gd name="connsiteY1" fmla="*/ 1445032 h 1617915"/>
              <a:gd name="connsiteX2" fmla="*/ 1859892 w 1880502"/>
              <a:gd name="connsiteY2" fmla="*/ 75197 h 1617915"/>
              <a:gd name="connsiteX3" fmla="*/ 1858731 w 1880502"/>
              <a:gd name="connsiteY3" fmla="*/ 0 h 1617915"/>
              <a:gd name="connsiteX4" fmla="*/ 1348189 w 1880502"/>
              <a:gd name="connsiteY4" fmla="*/ 0 h 1617915"/>
              <a:gd name="connsiteX5" fmla="*/ 1355434 w 1880502"/>
              <a:gd name="connsiteY5" fmla="*/ 99152 h 1617915"/>
              <a:gd name="connsiteX6" fmla="*/ 1370027 w 1880502"/>
              <a:gd name="connsiteY6" fmla="*/ 380280 h 1617915"/>
              <a:gd name="connsiteX7" fmla="*/ 1327901 w 1880502"/>
              <a:gd name="connsiteY7" fmla="*/ 945783 h 1617915"/>
              <a:gd name="connsiteX8" fmla="*/ 787766 w 1880502"/>
              <a:gd name="connsiteY8" fmla="*/ 956852 h 1617915"/>
              <a:gd name="connsiteX9" fmla="*/ 590373 w 1880502"/>
              <a:gd name="connsiteY9" fmla="*/ 245211 h 1617915"/>
              <a:gd name="connsiteX10" fmla="*/ 562741 w 1880502"/>
              <a:gd name="connsiteY10" fmla="*/ 14067 h 1617915"/>
              <a:gd name="connsiteX11" fmla="*/ 560530 w 1880502"/>
              <a:gd name="connsiteY11" fmla="*/ 0 h 1617915"/>
              <a:gd name="connsiteX12" fmla="*/ 5889 w 1880502"/>
              <a:gd name="connsiteY12" fmla="*/ 0 h 1617915"/>
              <a:gd name="connsiteX13" fmla="*/ 286591 w 1880502"/>
              <a:gd name="connsiteY13" fmla="*/ 1281679 h 1617915"/>
              <a:gd name="connsiteX14" fmla="*/ 573221 w 1880502"/>
              <a:gd name="connsiteY14" fmla="*/ 1542836 h 1617915"/>
              <a:gd name="connsiteX15" fmla="*/ 1092623 w 1880502"/>
              <a:gd name="connsiteY15"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280702 w 1874613"/>
              <a:gd name="connsiteY13" fmla="*/ 1281679 h 1617915"/>
              <a:gd name="connsiteX14" fmla="*/ 567332 w 1874613"/>
              <a:gd name="connsiteY14" fmla="*/ 1542836 h 1617915"/>
              <a:gd name="connsiteX15" fmla="*/ 1086734 w 1874613"/>
              <a:gd name="connsiteY15"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6852 w 1874613"/>
              <a:gd name="connsiteY9" fmla="*/ 14067 h 1617915"/>
              <a:gd name="connsiteX10" fmla="*/ 554641 w 1874613"/>
              <a:gd name="connsiteY10" fmla="*/ 0 h 1617915"/>
              <a:gd name="connsiteX11" fmla="*/ 0 w 1874613"/>
              <a:gd name="connsiteY11" fmla="*/ 0 h 1617915"/>
              <a:gd name="connsiteX12" fmla="*/ 280702 w 1874613"/>
              <a:gd name="connsiteY12" fmla="*/ 1281679 h 1617915"/>
              <a:gd name="connsiteX13" fmla="*/ 567332 w 1874613"/>
              <a:gd name="connsiteY13" fmla="*/ 1542836 h 1617915"/>
              <a:gd name="connsiteX14" fmla="*/ 1086734 w 1874613"/>
              <a:gd name="connsiteY14"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4641 w 1874613"/>
              <a:gd name="connsiteY9" fmla="*/ 0 h 1617915"/>
              <a:gd name="connsiteX10" fmla="*/ 0 w 1874613"/>
              <a:gd name="connsiteY10" fmla="*/ 0 h 1617915"/>
              <a:gd name="connsiteX11" fmla="*/ 280702 w 1874613"/>
              <a:gd name="connsiteY11" fmla="*/ 1281679 h 1617915"/>
              <a:gd name="connsiteX12" fmla="*/ 567332 w 1874613"/>
              <a:gd name="connsiteY12" fmla="*/ 1542836 h 1617915"/>
              <a:gd name="connsiteX13" fmla="*/ 1086734 w 1874613"/>
              <a:gd name="connsiteY13"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4641 w 1874613"/>
              <a:gd name="connsiteY9" fmla="*/ 0 h 1617915"/>
              <a:gd name="connsiteX10" fmla="*/ 0 w 1874613"/>
              <a:gd name="connsiteY10" fmla="*/ 0 h 1617915"/>
              <a:gd name="connsiteX11" fmla="*/ 280702 w 1874613"/>
              <a:gd name="connsiteY11" fmla="*/ 1281679 h 1617915"/>
              <a:gd name="connsiteX12" fmla="*/ 567332 w 1874613"/>
              <a:gd name="connsiteY12" fmla="*/ 1542836 h 1617915"/>
              <a:gd name="connsiteX13" fmla="*/ 1086734 w 1874613"/>
              <a:gd name="connsiteY13"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4641 w 1874613"/>
              <a:gd name="connsiteY9" fmla="*/ 0 h 1617915"/>
              <a:gd name="connsiteX10" fmla="*/ 0 w 1874613"/>
              <a:gd name="connsiteY10" fmla="*/ 0 h 1617915"/>
              <a:gd name="connsiteX11" fmla="*/ 280702 w 1874613"/>
              <a:gd name="connsiteY11" fmla="*/ 1281679 h 1617915"/>
              <a:gd name="connsiteX12" fmla="*/ 567332 w 1874613"/>
              <a:gd name="connsiteY12" fmla="*/ 1542836 h 1617915"/>
              <a:gd name="connsiteX13" fmla="*/ 1086734 w 1874613"/>
              <a:gd name="connsiteY13"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5887 w 1874613"/>
              <a:gd name="connsiteY6" fmla="*/ 972905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75761 w 1874613"/>
              <a:gd name="connsiteY5" fmla="*/ 442274 h 1617915"/>
              <a:gd name="connsiteX6" fmla="*/ 1325887 w 1874613"/>
              <a:gd name="connsiteY6" fmla="*/ 972905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74613" h="1617915">
                <a:moveTo>
                  <a:pt x="1086734" y="1617771"/>
                </a:moveTo>
                <a:cubicBezTo>
                  <a:pt x="1268639" y="1615535"/>
                  <a:pt x="1465752" y="1587519"/>
                  <a:pt x="1635393" y="1445032"/>
                </a:cubicBezTo>
                <a:cubicBezTo>
                  <a:pt x="1955194" y="1161392"/>
                  <a:pt x="1866386" y="489669"/>
                  <a:pt x="1854003" y="75197"/>
                </a:cubicBezTo>
                <a:lnTo>
                  <a:pt x="1852842" y="0"/>
                </a:lnTo>
                <a:lnTo>
                  <a:pt x="1342300" y="0"/>
                </a:lnTo>
                <a:lnTo>
                  <a:pt x="1375761" y="442274"/>
                </a:lnTo>
                <a:cubicBezTo>
                  <a:pt x="1385607" y="630226"/>
                  <a:pt x="1401223" y="863873"/>
                  <a:pt x="1325887" y="972905"/>
                </a:cubicBezTo>
                <a:cubicBezTo>
                  <a:pt x="1190884" y="1059678"/>
                  <a:pt x="910418" y="1119003"/>
                  <a:pt x="781877" y="956852"/>
                </a:cubicBezTo>
                <a:cubicBezTo>
                  <a:pt x="653336" y="794701"/>
                  <a:pt x="591964" y="217593"/>
                  <a:pt x="554641" y="0"/>
                </a:cubicBezTo>
                <a:lnTo>
                  <a:pt x="0" y="0"/>
                </a:lnTo>
                <a:cubicBezTo>
                  <a:pt x="12462" y="329851"/>
                  <a:pt x="186147" y="1024540"/>
                  <a:pt x="280702" y="1281679"/>
                </a:cubicBezTo>
                <a:cubicBezTo>
                  <a:pt x="357174" y="1433099"/>
                  <a:pt x="391172" y="1492929"/>
                  <a:pt x="567332" y="1542836"/>
                </a:cubicBezTo>
                <a:cubicBezTo>
                  <a:pt x="738133" y="1596462"/>
                  <a:pt x="904829" y="1620006"/>
                  <a:pt x="1086734" y="1617771"/>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5854958E-645E-B6CF-370B-2EDD2064B066}"/>
              </a:ext>
            </a:extLst>
          </p:cNvPr>
          <p:cNvSpPr/>
          <p:nvPr/>
        </p:nvSpPr>
        <p:spPr>
          <a:xfrm rot="2913124">
            <a:off x="-144485" y="1340695"/>
            <a:ext cx="1103812" cy="1086017"/>
          </a:xfrm>
          <a:custGeom>
            <a:avLst/>
            <a:gdLst>
              <a:gd name="connsiteX0" fmla="*/ 163665 w 1103812"/>
              <a:gd name="connsiteY0" fmla="*/ 166268 h 1086017"/>
              <a:gd name="connsiteX1" fmla="*/ 509723 w 1103812"/>
              <a:gd name="connsiteY1" fmla="*/ 137 h 1086017"/>
              <a:gd name="connsiteX2" fmla="*/ 950595 w 1103812"/>
              <a:gd name="connsiteY2" fmla="*/ 146718 h 1086017"/>
              <a:gd name="connsiteX3" fmla="*/ 1059140 w 1103812"/>
              <a:gd name="connsiteY3" fmla="*/ 754840 h 1086017"/>
              <a:gd name="connsiteX4" fmla="*/ 599836 w 1103812"/>
              <a:gd name="connsiteY4" fmla="*/ 1081095 h 1086017"/>
              <a:gd name="connsiteX5" fmla="*/ 551294 w 1103812"/>
              <a:gd name="connsiteY5" fmla="*/ 1086017 h 1086017"/>
              <a:gd name="connsiteX6" fmla="*/ 9259 w 1103812"/>
              <a:gd name="connsiteY6" fmla="*/ 607343 h 1086017"/>
              <a:gd name="connsiteX7" fmla="*/ 4296 w 1103812"/>
              <a:gd name="connsiteY7" fmla="*/ 586213 h 1086017"/>
              <a:gd name="connsiteX8" fmla="*/ 163665 w 1103812"/>
              <a:gd name="connsiteY8" fmla="*/ 166268 h 1086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3812" h="1086017">
                <a:moveTo>
                  <a:pt x="163665" y="166268"/>
                </a:moveTo>
                <a:cubicBezTo>
                  <a:pt x="229167" y="71440"/>
                  <a:pt x="378568" y="3395"/>
                  <a:pt x="509723" y="137"/>
                </a:cubicBezTo>
                <a:cubicBezTo>
                  <a:pt x="640878" y="-3122"/>
                  <a:pt x="855767" y="51889"/>
                  <a:pt x="950595" y="146718"/>
                </a:cubicBezTo>
                <a:cubicBezTo>
                  <a:pt x="1045423" y="241546"/>
                  <a:pt x="1172535" y="537478"/>
                  <a:pt x="1059140" y="754840"/>
                </a:cubicBezTo>
                <a:cubicBezTo>
                  <a:pt x="939268" y="949022"/>
                  <a:pt x="757431" y="1053066"/>
                  <a:pt x="599836" y="1081095"/>
                </a:cubicBezTo>
                <a:lnTo>
                  <a:pt x="551294" y="1086017"/>
                </a:lnTo>
                <a:lnTo>
                  <a:pt x="9259" y="607343"/>
                </a:lnTo>
                <a:lnTo>
                  <a:pt x="4296" y="586213"/>
                </a:lnTo>
                <a:cubicBezTo>
                  <a:pt x="-24461" y="355002"/>
                  <a:pt x="98164" y="261096"/>
                  <a:pt x="163665" y="166268"/>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FEED3D5A-A101-980D-FA2C-40E1FD3410BE}"/>
              </a:ext>
            </a:extLst>
          </p:cNvPr>
          <p:cNvSpPr/>
          <p:nvPr/>
        </p:nvSpPr>
        <p:spPr>
          <a:xfrm rot="10281995">
            <a:off x="7991797" y="51988"/>
            <a:ext cx="976375" cy="910784"/>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42452598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sp>
        <p:nvSpPr>
          <p:cNvPr id="46" name="Freeform: Shape 45">
            <a:extLst>
              <a:ext uri="{FF2B5EF4-FFF2-40B4-BE49-F238E27FC236}">
                <a16:creationId xmlns:a16="http://schemas.microsoft.com/office/drawing/2014/main" id="{9CF005CF-205E-3608-F581-10406FA6EC17}"/>
              </a:ext>
            </a:extLst>
          </p:cNvPr>
          <p:cNvSpPr/>
          <p:nvPr/>
        </p:nvSpPr>
        <p:spPr>
          <a:xfrm rot="2011926">
            <a:off x="8444242" y="5591564"/>
            <a:ext cx="1034517" cy="1675605"/>
          </a:xfrm>
          <a:custGeom>
            <a:avLst/>
            <a:gdLst>
              <a:gd name="connsiteX0" fmla="*/ 3689 w 1034517"/>
              <a:gd name="connsiteY0" fmla="*/ 0 h 1675605"/>
              <a:gd name="connsiteX1" fmla="*/ 1030432 w 1034517"/>
              <a:gd name="connsiteY1" fmla="*/ 3677 h 1675605"/>
              <a:gd name="connsiteX2" fmla="*/ 1027730 w 1034517"/>
              <a:gd name="connsiteY2" fmla="*/ 963081 h 1675605"/>
              <a:gd name="connsiteX3" fmla="*/ 1027878 w 1034517"/>
              <a:gd name="connsiteY3" fmla="*/ 1013630 h 1675605"/>
              <a:gd name="connsiteX4" fmla="*/ 28960 w 1034517"/>
              <a:gd name="connsiteY4" fmla="*/ 1675605 h 1675605"/>
              <a:gd name="connsiteX5" fmla="*/ 22225 w 1034517"/>
              <a:gd name="connsiteY5" fmla="*/ 1420730 h 1675605"/>
              <a:gd name="connsiteX6" fmla="*/ 9327 w 1034517"/>
              <a:gd name="connsiteY6" fmla="*/ 769240 h 1675605"/>
              <a:gd name="connsiteX7" fmla="*/ 3689 w 1034517"/>
              <a:gd name="connsiteY7" fmla="*/ 0 h 1675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4517" h="1675605">
                <a:moveTo>
                  <a:pt x="3689" y="0"/>
                </a:moveTo>
                <a:lnTo>
                  <a:pt x="1030432" y="3677"/>
                </a:lnTo>
                <a:cubicBezTo>
                  <a:pt x="1040991" y="19188"/>
                  <a:pt x="1027750" y="609868"/>
                  <a:pt x="1027730" y="963081"/>
                </a:cubicBezTo>
                <a:lnTo>
                  <a:pt x="1027878" y="1013630"/>
                </a:lnTo>
                <a:lnTo>
                  <a:pt x="28960" y="1675605"/>
                </a:lnTo>
                <a:lnTo>
                  <a:pt x="22225" y="1420730"/>
                </a:lnTo>
                <a:cubicBezTo>
                  <a:pt x="16698" y="1166759"/>
                  <a:pt x="14251" y="926095"/>
                  <a:pt x="9327" y="769240"/>
                </a:cubicBezTo>
                <a:cubicBezTo>
                  <a:pt x="2428" y="470811"/>
                  <a:pt x="-4444" y="220969"/>
                  <a:pt x="3689" y="0"/>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4" name="Freeform: Shape 43">
            <a:extLst>
              <a:ext uri="{FF2B5EF4-FFF2-40B4-BE49-F238E27FC236}">
                <a16:creationId xmlns:a16="http://schemas.microsoft.com/office/drawing/2014/main" id="{29B99026-428B-6924-9AE4-8C05B0563881}"/>
              </a:ext>
            </a:extLst>
          </p:cNvPr>
          <p:cNvSpPr/>
          <p:nvPr/>
        </p:nvSpPr>
        <p:spPr>
          <a:xfrm rot="2913124">
            <a:off x="2682275" y="5364442"/>
            <a:ext cx="1717203" cy="1697039"/>
          </a:xfrm>
          <a:custGeom>
            <a:avLst/>
            <a:gdLst>
              <a:gd name="connsiteX0" fmla="*/ 299160 w 1717203"/>
              <a:gd name="connsiteY0" fmla="*/ 205772 h 1697039"/>
              <a:gd name="connsiteX1" fmla="*/ 794372 w 1717203"/>
              <a:gd name="connsiteY1" fmla="*/ 213 h 1697039"/>
              <a:gd name="connsiteX2" fmla="*/ 1481443 w 1717203"/>
              <a:gd name="connsiteY2" fmla="*/ 228650 h 1697039"/>
              <a:gd name="connsiteX3" fmla="*/ 1713706 w 1717203"/>
              <a:gd name="connsiteY3" fmla="*/ 766609 h 1697039"/>
              <a:gd name="connsiteX4" fmla="*/ 1717203 w 1717203"/>
              <a:gd name="connsiteY4" fmla="*/ 850736 h 1697039"/>
              <a:gd name="connsiteX5" fmla="*/ 993858 w 1717203"/>
              <a:gd name="connsiteY5" fmla="*/ 1669827 h 1697039"/>
              <a:gd name="connsiteX6" fmla="*/ 934806 w 1717203"/>
              <a:gd name="connsiteY6" fmla="*/ 1684818 h 1697039"/>
              <a:gd name="connsiteX7" fmla="*/ 706772 w 1717203"/>
              <a:gd name="connsiteY7" fmla="*/ 1689826 h 1697039"/>
              <a:gd name="connsiteX8" fmla="*/ 6695 w 1717203"/>
              <a:gd name="connsiteY8" fmla="*/ 913575 h 1697039"/>
              <a:gd name="connsiteX9" fmla="*/ 255062 w 1717203"/>
              <a:gd name="connsiteY9" fmla="*/ 259118 h 1697039"/>
              <a:gd name="connsiteX10" fmla="*/ 299160 w 1717203"/>
              <a:gd name="connsiteY10" fmla="*/ 205772 h 1697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17203" h="1697039">
                <a:moveTo>
                  <a:pt x="299160" y="205772"/>
                </a:moveTo>
                <a:cubicBezTo>
                  <a:pt x="414905" y="86401"/>
                  <a:pt x="615524" y="4657"/>
                  <a:pt x="794372" y="213"/>
                </a:cubicBezTo>
                <a:cubicBezTo>
                  <a:pt x="998768" y="-4865"/>
                  <a:pt x="1333660" y="80867"/>
                  <a:pt x="1481443" y="228650"/>
                </a:cubicBezTo>
                <a:cubicBezTo>
                  <a:pt x="1573807" y="321015"/>
                  <a:pt x="1685825" y="535804"/>
                  <a:pt x="1713706" y="766609"/>
                </a:cubicBezTo>
                <a:lnTo>
                  <a:pt x="1717203" y="850736"/>
                </a:lnTo>
                <a:lnTo>
                  <a:pt x="993858" y="1669827"/>
                </a:lnTo>
                <a:lnTo>
                  <a:pt x="934806" y="1684818"/>
                </a:lnTo>
                <a:cubicBezTo>
                  <a:pt x="852938" y="1699378"/>
                  <a:pt x="775269" y="1700776"/>
                  <a:pt x="706772" y="1689826"/>
                </a:cubicBezTo>
                <a:cubicBezTo>
                  <a:pt x="432788" y="1646027"/>
                  <a:pt x="51512" y="1273903"/>
                  <a:pt x="6695" y="913575"/>
                </a:cubicBezTo>
                <a:cubicBezTo>
                  <a:pt x="-38121" y="553247"/>
                  <a:pt x="152982" y="406902"/>
                  <a:pt x="255062" y="259118"/>
                </a:cubicBezTo>
                <a:cubicBezTo>
                  <a:pt x="267822" y="240645"/>
                  <a:pt x="282625" y="222824"/>
                  <a:pt x="299160" y="205772"/>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3778043" y="1774475"/>
            <a:ext cx="4635914" cy="1611903"/>
          </a:xfrm>
        </p:spPr>
        <p:txBody>
          <a:bodyPr/>
          <a:lstStyle>
            <a:lvl1pPr algn="ctr">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219596" y="3528007"/>
            <a:ext cx="3752808" cy="1740029"/>
          </a:xfrm>
          <a:prstGeom prst="rect">
            <a:avLst/>
          </a:prstGeom>
        </p:spPr>
        <p:txBody>
          <a:bodyPr vert="horz" lIns="91440" tIns="45720" rIns="91440" bIns="45720" rtlCol="0">
            <a:normAutofit/>
          </a:bodyPr>
          <a:lstStyle>
            <a:lvl1pPr marL="0" indent="0" algn="ctr">
              <a:buNone/>
              <a:defRPr lang="en-US" dirty="0"/>
            </a:lvl1pPr>
            <a:lvl2pPr marL="457200" indent="0" algn="ctr">
              <a:buNone/>
              <a:defRPr lang="en-US" dirty="0"/>
            </a:lvl2pPr>
            <a:lvl3pPr marL="914400" indent="0" algn="ctr">
              <a:buNone/>
              <a:defRPr lang="en-US" dirty="0"/>
            </a:lvl3pPr>
            <a:lvl4pPr marL="1371600" indent="0" algn="ctr">
              <a:buNone/>
              <a:defRPr lang="en-US" dirty="0"/>
            </a:lvl4pPr>
            <a:lvl5pPr marL="1828800" indent="0" algn="ctr">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9A12B01D-02D5-4C75-A812-EB1120FEA37D}"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
        <p:nvSpPr>
          <p:cNvPr id="11" name="Isosceles Triangle 2">
            <a:extLst>
              <a:ext uri="{FF2B5EF4-FFF2-40B4-BE49-F238E27FC236}">
                <a16:creationId xmlns:a16="http://schemas.microsoft.com/office/drawing/2014/main" id="{F3801517-0438-91C0-DC4F-9185AEDDBD2E}"/>
              </a:ext>
            </a:extLst>
          </p:cNvPr>
          <p:cNvSpPr/>
          <p:nvPr/>
        </p:nvSpPr>
        <p:spPr>
          <a:xfrm rot="451832">
            <a:off x="889855" y="1922711"/>
            <a:ext cx="1860149" cy="1677021"/>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994545 h 1126238"/>
              <a:gd name="connsiteX1" fmla="*/ 622138 w 1262004"/>
              <a:gd name="connsiteY1" fmla="*/ 72038 h 1126238"/>
              <a:gd name="connsiteX2" fmla="*/ 763837 w 1262004"/>
              <a:gd name="connsiteY2" fmla="*/ 74203 h 1126238"/>
              <a:gd name="connsiteX3" fmla="*/ 1217518 w 1262004"/>
              <a:gd name="connsiteY3" fmla="*/ 993870 h 1126238"/>
              <a:gd name="connsiteX4" fmla="*/ 1255895 w 1262004"/>
              <a:gd name="connsiteY4" fmla="*/ 1124924 h 1126238"/>
              <a:gd name="connsiteX5" fmla="*/ 0 w 1262004"/>
              <a:gd name="connsiteY5" fmla="*/ 994545 h 1126238"/>
              <a:gd name="connsiteX0" fmla="*/ 0 w 1262004"/>
              <a:gd name="connsiteY0" fmla="*/ 1006208 h 1137901"/>
              <a:gd name="connsiteX1" fmla="*/ 622138 w 1262004"/>
              <a:gd name="connsiteY1" fmla="*/ 83701 h 1137901"/>
              <a:gd name="connsiteX2" fmla="*/ 763837 w 1262004"/>
              <a:gd name="connsiteY2" fmla="*/ 85866 h 1137901"/>
              <a:gd name="connsiteX3" fmla="*/ 1217518 w 1262004"/>
              <a:gd name="connsiteY3" fmla="*/ 1005533 h 1137901"/>
              <a:gd name="connsiteX4" fmla="*/ 1255895 w 1262004"/>
              <a:gd name="connsiteY4" fmla="*/ 1136587 h 1137901"/>
              <a:gd name="connsiteX5" fmla="*/ 0 w 1262004"/>
              <a:gd name="connsiteY5" fmla="*/ 1006208 h 1137901"/>
              <a:gd name="connsiteX0" fmla="*/ 0 w 1262004"/>
              <a:gd name="connsiteY0" fmla="*/ 1006208 h 1137762"/>
              <a:gd name="connsiteX1" fmla="*/ 622138 w 1262004"/>
              <a:gd name="connsiteY1" fmla="*/ 83701 h 1137762"/>
              <a:gd name="connsiteX2" fmla="*/ 763837 w 1262004"/>
              <a:gd name="connsiteY2" fmla="*/ 85866 h 1137762"/>
              <a:gd name="connsiteX3" fmla="*/ 1217518 w 1262004"/>
              <a:gd name="connsiteY3" fmla="*/ 1005533 h 1137762"/>
              <a:gd name="connsiteX4" fmla="*/ 1255895 w 1262004"/>
              <a:gd name="connsiteY4" fmla="*/ 1136587 h 1137762"/>
              <a:gd name="connsiteX5" fmla="*/ 0 w 1262004"/>
              <a:gd name="connsiteY5" fmla="*/ 1006208 h 1137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2004" h="1137762">
                <a:moveTo>
                  <a:pt x="0" y="1006208"/>
                </a:moveTo>
                <a:cubicBezTo>
                  <a:pt x="70072" y="876199"/>
                  <a:pt x="461697" y="309251"/>
                  <a:pt x="622138" y="83701"/>
                </a:cubicBezTo>
                <a:cubicBezTo>
                  <a:pt x="693818" y="-15917"/>
                  <a:pt x="698602" y="-40073"/>
                  <a:pt x="763837" y="85866"/>
                </a:cubicBezTo>
                <a:cubicBezTo>
                  <a:pt x="948009" y="387446"/>
                  <a:pt x="1052715" y="659239"/>
                  <a:pt x="1217518" y="1005533"/>
                </a:cubicBezTo>
                <a:cubicBezTo>
                  <a:pt x="1230310" y="1049218"/>
                  <a:pt x="1278932" y="1119596"/>
                  <a:pt x="1255895" y="1136587"/>
                </a:cubicBezTo>
                <a:cubicBezTo>
                  <a:pt x="1220219" y="1150545"/>
                  <a:pt x="52845" y="1036185"/>
                  <a:pt x="0" y="1006208"/>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Star: 7 Points 2">
            <a:extLst>
              <a:ext uri="{FF2B5EF4-FFF2-40B4-BE49-F238E27FC236}">
                <a16:creationId xmlns:a16="http://schemas.microsoft.com/office/drawing/2014/main" id="{8B17EF5E-106A-365E-16C3-D138375CA313}"/>
              </a:ext>
            </a:extLst>
          </p:cNvPr>
          <p:cNvSpPr/>
          <p:nvPr/>
        </p:nvSpPr>
        <p:spPr>
          <a:xfrm rot="15264538">
            <a:off x="9707164" y="2759530"/>
            <a:ext cx="1945019" cy="1959622"/>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40AAB5A3-76EE-DC42-7343-4B94AE43765A}"/>
              </a:ext>
            </a:extLst>
          </p:cNvPr>
          <p:cNvSpPr/>
          <p:nvPr/>
        </p:nvSpPr>
        <p:spPr>
          <a:xfrm rot="1588828">
            <a:off x="1908058" y="83474"/>
            <a:ext cx="2147316" cy="1093247"/>
          </a:xfrm>
          <a:custGeom>
            <a:avLst/>
            <a:gdLst>
              <a:gd name="connsiteX0" fmla="*/ 0 w 2147316"/>
              <a:gd name="connsiteY0" fmla="*/ 381534 h 1093247"/>
              <a:gd name="connsiteX1" fmla="*/ 765892 w 2147316"/>
              <a:gd name="connsiteY1" fmla="*/ 0 h 1093247"/>
              <a:gd name="connsiteX2" fmla="*/ 1016583 w 2147316"/>
              <a:gd name="connsiteY2" fmla="*/ 1225 h 1093247"/>
              <a:gd name="connsiteX3" fmla="*/ 2138294 w 2147316"/>
              <a:gd name="connsiteY3" fmla="*/ 21391 h 1093247"/>
              <a:gd name="connsiteX4" fmla="*/ 2060364 w 2147316"/>
              <a:gd name="connsiteY4" fmla="*/ 514248 h 1093247"/>
              <a:gd name="connsiteX5" fmla="*/ 1411873 w 2147316"/>
              <a:gd name="connsiteY5" fmla="*/ 1071370 h 1093247"/>
              <a:gd name="connsiteX6" fmla="*/ 461413 w 2147316"/>
              <a:gd name="connsiteY6" fmla="*/ 987933 h 1093247"/>
              <a:gd name="connsiteX7" fmla="*/ 15866 w 2147316"/>
              <a:gd name="connsiteY7" fmla="*/ 411100 h 109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7316" h="1093247">
                <a:moveTo>
                  <a:pt x="0" y="381534"/>
                </a:moveTo>
                <a:lnTo>
                  <a:pt x="765892" y="0"/>
                </a:lnTo>
                <a:lnTo>
                  <a:pt x="1016583" y="1225"/>
                </a:lnTo>
                <a:cubicBezTo>
                  <a:pt x="1390487" y="7947"/>
                  <a:pt x="1765479" y="21201"/>
                  <a:pt x="2138294" y="21391"/>
                </a:cubicBezTo>
                <a:cubicBezTo>
                  <a:pt x="2164586" y="26909"/>
                  <a:pt x="2131858" y="353328"/>
                  <a:pt x="2060364" y="514248"/>
                </a:cubicBezTo>
                <a:cubicBezTo>
                  <a:pt x="1949454" y="736415"/>
                  <a:pt x="1690702" y="967023"/>
                  <a:pt x="1411873" y="1071370"/>
                </a:cubicBezTo>
                <a:cubicBezTo>
                  <a:pt x="1168454" y="1119284"/>
                  <a:pt x="739434" y="1087184"/>
                  <a:pt x="461413" y="987933"/>
                </a:cubicBezTo>
                <a:cubicBezTo>
                  <a:pt x="234037" y="874004"/>
                  <a:pt x="106680" y="588693"/>
                  <a:pt x="15866" y="411100"/>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Freeform: Shape 7">
            <a:extLst>
              <a:ext uri="{FF2B5EF4-FFF2-40B4-BE49-F238E27FC236}">
                <a16:creationId xmlns:a16="http://schemas.microsoft.com/office/drawing/2014/main" id="{F7D62F9E-954A-F498-C3B8-806843BFACC1}"/>
              </a:ext>
            </a:extLst>
          </p:cNvPr>
          <p:cNvSpPr/>
          <p:nvPr/>
        </p:nvSpPr>
        <p:spPr>
          <a:xfrm rot="18923913" flipH="1">
            <a:off x="8932605" y="-272143"/>
            <a:ext cx="1708393" cy="1617915"/>
          </a:xfrm>
          <a:custGeom>
            <a:avLst/>
            <a:gdLst>
              <a:gd name="connsiteX0" fmla="*/ 458444 w 1708393"/>
              <a:gd name="connsiteY0" fmla="*/ 445297 h 1617915"/>
              <a:gd name="connsiteX1" fmla="*/ 0 w 1708393"/>
              <a:gd name="connsiteY1" fmla="*/ 897408 h 1617915"/>
              <a:gd name="connsiteX2" fmla="*/ 32484 w 1708393"/>
              <a:gd name="connsiteY2" fmla="*/ 1019322 h 1617915"/>
              <a:gd name="connsiteX3" fmla="*/ 114482 w 1708393"/>
              <a:gd name="connsiteY3" fmla="*/ 1281679 h 1617915"/>
              <a:gd name="connsiteX4" fmla="*/ 401112 w 1708393"/>
              <a:gd name="connsiteY4" fmla="*/ 1542836 h 1617915"/>
              <a:gd name="connsiteX5" fmla="*/ 920514 w 1708393"/>
              <a:gd name="connsiteY5" fmla="*/ 1617771 h 1617915"/>
              <a:gd name="connsiteX6" fmla="*/ 1469173 w 1708393"/>
              <a:gd name="connsiteY6" fmla="*/ 1445032 h 1617915"/>
              <a:gd name="connsiteX7" fmla="*/ 1687783 w 1708393"/>
              <a:gd name="connsiteY7" fmla="*/ 75197 h 1617915"/>
              <a:gd name="connsiteX8" fmla="*/ 1686622 w 1708393"/>
              <a:gd name="connsiteY8" fmla="*/ 0 h 1617915"/>
              <a:gd name="connsiteX9" fmla="*/ 1176080 w 1708393"/>
              <a:gd name="connsiteY9" fmla="*/ 0 h 1617915"/>
              <a:gd name="connsiteX10" fmla="*/ 1209541 w 1708393"/>
              <a:gd name="connsiteY10" fmla="*/ 442274 h 1617915"/>
              <a:gd name="connsiteX11" fmla="*/ 1159667 w 1708393"/>
              <a:gd name="connsiteY11" fmla="*/ 972905 h 1617915"/>
              <a:gd name="connsiteX12" fmla="*/ 615657 w 1708393"/>
              <a:gd name="connsiteY12" fmla="*/ 956852 h 1617915"/>
              <a:gd name="connsiteX13" fmla="*/ 467832 w 1708393"/>
              <a:gd name="connsiteY13" fmla="*/ 499217 h 161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08393" h="1617915">
                <a:moveTo>
                  <a:pt x="458444" y="445297"/>
                </a:moveTo>
                <a:lnTo>
                  <a:pt x="0" y="897408"/>
                </a:lnTo>
                <a:lnTo>
                  <a:pt x="32484" y="1019322"/>
                </a:lnTo>
                <a:cubicBezTo>
                  <a:pt x="62259" y="1125763"/>
                  <a:pt x="90843" y="1217394"/>
                  <a:pt x="114482" y="1281679"/>
                </a:cubicBezTo>
                <a:cubicBezTo>
                  <a:pt x="190954" y="1433099"/>
                  <a:pt x="224952" y="1492929"/>
                  <a:pt x="401112" y="1542836"/>
                </a:cubicBezTo>
                <a:cubicBezTo>
                  <a:pt x="571913" y="1596462"/>
                  <a:pt x="738609" y="1620006"/>
                  <a:pt x="920514" y="1617771"/>
                </a:cubicBezTo>
                <a:cubicBezTo>
                  <a:pt x="1102419" y="1615535"/>
                  <a:pt x="1299532" y="1587519"/>
                  <a:pt x="1469173" y="1445032"/>
                </a:cubicBezTo>
                <a:cubicBezTo>
                  <a:pt x="1788974" y="1161392"/>
                  <a:pt x="1700166" y="489669"/>
                  <a:pt x="1687783" y="75197"/>
                </a:cubicBezTo>
                <a:lnTo>
                  <a:pt x="1686622" y="0"/>
                </a:lnTo>
                <a:lnTo>
                  <a:pt x="1176080" y="0"/>
                </a:lnTo>
                <a:lnTo>
                  <a:pt x="1209541" y="442274"/>
                </a:lnTo>
                <a:cubicBezTo>
                  <a:pt x="1219387" y="630226"/>
                  <a:pt x="1235003" y="863873"/>
                  <a:pt x="1159667" y="972905"/>
                </a:cubicBezTo>
                <a:cubicBezTo>
                  <a:pt x="1024664" y="1059678"/>
                  <a:pt x="744198" y="1119003"/>
                  <a:pt x="615657" y="956852"/>
                </a:cubicBezTo>
                <a:cubicBezTo>
                  <a:pt x="551387" y="875776"/>
                  <a:pt x="503909" y="690961"/>
                  <a:pt x="467832" y="49921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2" name="Freeform: Shape 41">
            <a:extLst>
              <a:ext uri="{FF2B5EF4-FFF2-40B4-BE49-F238E27FC236}">
                <a16:creationId xmlns:a16="http://schemas.microsoft.com/office/drawing/2014/main" id="{5C82F90C-89C5-2E98-6405-F3170F2DAE3C}"/>
              </a:ext>
            </a:extLst>
          </p:cNvPr>
          <p:cNvSpPr/>
          <p:nvPr/>
        </p:nvSpPr>
        <p:spPr>
          <a:xfrm rot="16588822">
            <a:off x="-424207" y="4425598"/>
            <a:ext cx="2194164" cy="1521369"/>
          </a:xfrm>
          <a:custGeom>
            <a:avLst/>
            <a:gdLst>
              <a:gd name="connsiteX0" fmla="*/ 2261800 w 2261840"/>
              <a:gd name="connsiteY0" fmla="*/ 406917 h 1568294"/>
              <a:gd name="connsiteX1" fmla="*/ 1712689 w 2261840"/>
              <a:gd name="connsiteY1" fmla="*/ 626077 h 1568294"/>
              <a:gd name="connsiteX2" fmla="*/ 2140288 w 2261840"/>
              <a:gd name="connsiteY2" fmla="*/ 1171730 h 1568294"/>
              <a:gd name="connsiteX3" fmla="*/ 1484629 w 2261840"/>
              <a:gd name="connsiteY3" fmla="*/ 932788 h 1568294"/>
              <a:gd name="connsiteX4" fmla="*/ 1411449 w 2261840"/>
              <a:gd name="connsiteY4" fmla="*/ 1567622 h 1568294"/>
              <a:gd name="connsiteX5" fmla="*/ 1073599 w 2261840"/>
              <a:gd name="connsiteY5" fmla="*/ 1046774 h 1568294"/>
              <a:gd name="connsiteX6" fmla="*/ 484488 w 2261840"/>
              <a:gd name="connsiteY6" fmla="*/ 1380389 h 1568294"/>
              <a:gd name="connsiteX7" fmla="*/ 699196 w 2261840"/>
              <a:gd name="connsiteY7" fmla="*/ 705041 h 1568294"/>
              <a:gd name="connsiteX8" fmla="*/ 0 w 2261840"/>
              <a:gd name="connsiteY8" fmla="*/ 653887 h 1568294"/>
              <a:gd name="connsiteX9" fmla="*/ 714983 w 2261840"/>
              <a:gd name="connsiteY9" fmla="*/ 310486 h 1568294"/>
              <a:gd name="connsiteX10" fmla="*/ 597383 w 2261840"/>
              <a:gd name="connsiteY10" fmla="*/ 178346 h 1568294"/>
              <a:gd name="connsiteX11" fmla="*/ 570720 w 2261840"/>
              <a:gd name="connsiteY11" fmla="*/ 150959 h 1568294"/>
              <a:gd name="connsiteX12" fmla="*/ 1406681 w 2261840"/>
              <a:gd name="connsiteY12" fmla="*/ 56003 h 1568294"/>
              <a:gd name="connsiteX13" fmla="*/ 1409998 w 2261840"/>
              <a:gd name="connsiteY13" fmla="*/ 70006 h 1568294"/>
              <a:gd name="connsiteX14" fmla="*/ 1440462 w 2261840"/>
              <a:gd name="connsiteY14" fmla="*/ 52166 h 1568294"/>
              <a:gd name="connsiteX15" fmla="*/ 1899722 w 2261840"/>
              <a:gd name="connsiteY15" fmla="*/ 0 h 1568294"/>
              <a:gd name="connsiteX16" fmla="*/ 1894052 w 2261840"/>
              <a:gd name="connsiteY16" fmla="*/ 8558 h 1568294"/>
              <a:gd name="connsiteX17" fmla="*/ 1738863 w 2261840"/>
              <a:gd name="connsiteY17" fmla="*/ 255442 h 1568294"/>
              <a:gd name="connsiteX18" fmla="*/ 2261800 w 2261840"/>
              <a:gd name="connsiteY18" fmla="*/ 406917 h 1568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61840" h="1568294">
                <a:moveTo>
                  <a:pt x="2261800" y="406917"/>
                </a:moveTo>
                <a:cubicBezTo>
                  <a:pt x="2265936" y="472926"/>
                  <a:pt x="1951830" y="512975"/>
                  <a:pt x="1712689" y="626077"/>
                </a:cubicBezTo>
                <a:cubicBezTo>
                  <a:pt x="1798844" y="739393"/>
                  <a:pt x="2054988" y="1006011"/>
                  <a:pt x="2140288" y="1171730"/>
                </a:cubicBezTo>
                <a:cubicBezTo>
                  <a:pt x="2111516" y="1181913"/>
                  <a:pt x="1645202" y="982786"/>
                  <a:pt x="1484629" y="932788"/>
                </a:cubicBezTo>
                <a:cubicBezTo>
                  <a:pt x="1464072" y="1079114"/>
                  <a:pt x="1447280" y="1433597"/>
                  <a:pt x="1411449" y="1567622"/>
                </a:cubicBezTo>
                <a:cubicBezTo>
                  <a:pt x="1351033" y="1590116"/>
                  <a:pt x="1102088" y="1040425"/>
                  <a:pt x="1073599" y="1046774"/>
                </a:cubicBezTo>
                <a:cubicBezTo>
                  <a:pt x="1015360" y="1044144"/>
                  <a:pt x="548910" y="1443541"/>
                  <a:pt x="484488" y="1380389"/>
                </a:cubicBezTo>
                <a:cubicBezTo>
                  <a:pt x="517677" y="1158616"/>
                  <a:pt x="642493" y="909230"/>
                  <a:pt x="699196" y="705041"/>
                </a:cubicBezTo>
                <a:cubicBezTo>
                  <a:pt x="660190" y="671938"/>
                  <a:pt x="23067" y="717380"/>
                  <a:pt x="0" y="653887"/>
                </a:cubicBezTo>
                <a:cubicBezTo>
                  <a:pt x="186799" y="520873"/>
                  <a:pt x="520884" y="408210"/>
                  <a:pt x="714983" y="310486"/>
                </a:cubicBezTo>
                <a:cubicBezTo>
                  <a:pt x="689229" y="276263"/>
                  <a:pt x="646872" y="229950"/>
                  <a:pt x="597383" y="178346"/>
                </a:cubicBezTo>
                <a:lnTo>
                  <a:pt x="570720" y="150959"/>
                </a:lnTo>
                <a:lnTo>
                  <a:pt x="1406681" y="56003"/>
                </a:lnTo>
                <a:lnTo>
                  <a:pt x="1409998" y="70006"/>
                </a:lnTo>
                <a:lnTo>
                  <a:pt x="1440462" y="52166"/>
                </a:lnTo>
                <a:lnTo>
                  <a:pt x="1899722" y="0"/>
                </a:lnTo>
                <a:lnTo>
                  <a:pt x="1894052" y="8558"/>
                </a:lnTo>
                <a:lnTo>
                  <a:pt x="1738863" y="255442"/>
                </a:lnTo>
                <a:cubicBezTo>
                  <a:pt x="1786568" y="289619"/>
                  <a:pt x="2203503" y="359016"/>
                  <a:pt x="2261800" y="40691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8" name="Group 17">
            <a:extLst>
              <a:ext uri="{FF2B5EF4-FFF2-40B4-BE49-F238E27FC236}">
                <a16:creationId xmlns:a16="http://schemas.microsoft.com/office/drawing/2014/main" id="{A00DB1FA-E977-E339-6323-760CD892E1CC}"/>
              </a:ext>
            </a:extLst>
          </p:cNvPr>
          <p:cNvGrpSpPr/>
          <p:nvPr/>
        </p:nvGrpSpPr>
        <p:grpSpPr>
          <a:xfrm rot="10991591" flipH="1">
            <a:off x="2847409" y="560672"/>
            <a:ext cx="645011" cy="276465"/>
            <a:chOff x="9017281" y="2382447"/>
            <a:chExt cx="707560" cy="303275"/>
          </a:xfrm>
        </p:grpSpPr>
        <p:sp>
          <p:nvSpPr>
            <p:cNvPr id="19" name="Oval 18">
              <a:extLst>
                <a:ext uri="{FF2B5EF4-FFF2-40B4-BE49-F238E27FC236}">
                  <a16:creationId xmlns:a16="http://schemas.microsoft.com/office/drawing/2014/main" id="{CA64186A-E19A-A8F8-C1F0-6F5D0EFE40F8}"/>
                </a:ext>
              </a:extLst>
            </p:cNvPr>
            <p:cNvSpPr/>
            <p:nvPr/>
          </p:nvSpPr>
          <p:spPr>
            <a:xfrm rot="11328795" flipH="1" flipV="1">
              <a:off x="9017281" y="2390279"/>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28">
              <a:extLst>
                <a:ext uri="{FF2B5EF4-FFF2-40B4-BE49-F238E27FC236}">
                  <a16:creationId xmlns:a16="http://schemas.microsoft.com/office/drawing/2014/main" id="{719F3AAA-C14D-FA36-350D-2C0FAFAD0148}"/>
                </a:ext>
              </a:extLst>
            </p:cNvPr>
            <p:cNvSpPr/>
            <p:nvPr/>
          </p:nvSpPr>
          <p:spPr>
            <a:xfrm rot="11328795" flipH="1" flipV="1">
              <a:off x="9122380" y="2397881"/>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Oval 20">
              <a:extLst>
                <a:ext uri="{FF2B5EF4-FFF2-40B4-BE49-F238E27FC236}">
                  <a16:creationId xmlns:a16="http://schemas.microsoft.com/office/drawing/2014/main" id="{E318B54A-AE2D-4A1E-7866-514FD593D1F7}"/>
                </a:ext>
              </a:extLst>
            </p:cNvPr>
            <p:cNvSpPr/>
            <p:nvPr/>
          </p:nvSpPr>
          <p:spPr>
            <a:xfrm rot="11328795" flipH="1" flipV="1">
              <a:off x="9467729" y="238244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30">
              <a:extLst>
                <a:ext uri="{FF2B5EF4-FFF2-40B4-BE49-F238E27FC236}">
                  <a16:creationId xmlns:a16="http://schemas.microsoft.com/office/drawing/2014/main" id="{8850C03A-ADC1-E2FE-A265-3BDB999064BC}"/>
                </a:ext>
              </a:extLst>
            </p:cNvPr>
            <p:cNvSpPr/>
            <p:nvPr/>
          </p:nvSpPr>
          <p:spPr>
            <a:xfrm rot="11328795" flipH="1" flipV="1">
              <a:off x="9574102" y="2390247"/>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23" name="Group 22">
            <a:extLst>
              <a:ext uri="{FF2B5EF4-FFF2-40B4-BE49-F238E27FC236}">
                <a16:creationId xmlns:a16="http://schemas.microsoft.com/office/drawing/2014/main" id="{E03BD0DC-98EE-B07B-8868-4135557553B5}"/>
              </a:ext>
            </a:extLst>
          </p:cNvPr>
          <p:cNvGrpSpPr/>
          <p:nvPr/>
        </p:nvGrpSpPr>
        <p:grpSpPr>
          <a:xfrm flipH="1">
            <a:off x="10431204" y="3517916"/>
            <a:ext cx="604535" cy="324056"/>
            <a:chOff x="5447388" y="3100610"/>
            <a:chExt cx="1500891" cy="804540"/>
          </a:xfrm>
        </p:grpSpPr>
        <p:sp>
          <p:nvSpPr>
            <p:cNvPr id="24" name="Oval 23">
              <a:extLst>
                <a:ext uri="{FF2B5EF4-FFF2-40B4-BE49-F238E27FC236}">
                  <a16:creationId xmlns:a16="http://schemas.microsoft.com/office/drawing/2014/main" id="{FA870E85-9F4C-73A6-0899-B499B4C1D587}"/>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2B66156F-54FC-77FF-9C78-29A74755B107}"/>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Oval 25">
              <a:extLst>
                <a:ext uri="{FF2B5EF4-FFF2-40B4-BE49-F238E27FC236}">
                  <a16:creationId xmlns:a16="http://schemas.microsoft.com/office/drawing/2014/main" id="{C9847B55-B6EF-0195-AD9D-582E09AEF46B}"/>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Shape 26">
              <a:extLst>
                <a:ext uri="{FF2B5EF4-FFF2-40B4-BE49-F238E27FC236}">
                  <a16:creationId xmlns:a16="http://schemas.microsoft.com/office/drawing/2014/main" id="{888629DC-6A87-AF7E-6114-D79FEE577292}"/>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Shape 27">
              <a:extLst>
                <a:ext uri="{FF2B5EF4-FFF2-40B4-BE49-F238E27FC236}">
                  <a16:creationId xmlns:a16="http://schemas.microsoft.com/office/drawing/2014/main" id="{276FB776-4650-C66C-B0D8-85921C869276}"/>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id="{8EC38C64-1574-F8B4-E162-918CB4121742}"/>
              </a:ext>
            </a:extLst>
          </p:cNvPr>
          <p:cNvGrpSpPr/>
          <p:nvPr/>
        </p:nvGrpSpPr>
        <p:grpSpPr>
          <a:xfrm rot="624441">
            <a:off x="1552131" y="2769855"/>
            <a:ext cx="409734" cy="334036"/>
            <a:chOff x="7443521" y="1453584"/>
            <a:chExt cx="575806" cy="469427"/>
          </a:xfrm>
        </p:grpSpPr>
        <p:grpSp>
          <p:nvGrpSpPr>
            <p:cNvPr id="30" name="Group 29">
              <a:extLst>
                <a:ext uri="{FF2B5EF4-FFF2-40B4-BE49-F238E27FC236}">
                  <a16:creationId xmlns:a16="http://schemas.microsoft.com/office/drawing/2014/main" id="{87210A82-8323-906F-1B32-2EE6123E27CA}"/>
                </a:ext>
              </a:extLst>
            </p:cNvPr>
            <p:cNvGrpSpPr/>
            <p:nvPr/>
          </p:nvGrpSpPr>
          <p:grpSpPr>
            <a:xfrm>
              <a:off x="7443521" y="1453584"/>
              <a:ext cx="575806" cy="245719"/>
              <a:chOff x="7443521" y="1453584"/>
              <a:chExt cx="575806" cy="245719"/>
            </a:xfrm>
          </p:grpSpPr>
          <p:sp>
            <p:nvSpPr>
              <p:cNvPr id="32" name="Oval 31">
                <a:extLst>
                  <a:ext uri="{FF2B5EF4-FFF2-40B4-BE49-F238E27FC236}">
                    <a16:creationId xmlns:a16="http://schemas.microsoft.com/office/drawing/2014/main" id="{7F4BEDC8-E15C-E818-191E-05747FD44BD0}"/>
                  </a:ext>
                </a:extLst>
              </p:cNvPr>
              <p:cNvSpPr/>
              <p:nvPr/>
            </p:nvSpPr>
            <p:spPr>
              <a:xfrm rot="20842655" flipH="1">
                <a:off x="7443521" y="1546719"/>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Oval 32">
                <a:extLst>
                  <a:ext uri="{FF2B5EF4-FFF2-40B4-BE49-F238E27FC236}">
                    <a16:creationId xmlns:a16="http://schemas.microsoft.com/office/drawing/2014/main" id="{F082DD75-5E08-65AF-9782-9564CB100E43}"/>
                  </a:ext>
                </a:extLst>
              </p:cNvPr>
              <p:cNvSpPr/>
              <p:nvPr/>
            </p:nvSpPr>
            <p:spPr>
              <a:xfrm rot="20842655" flipH="1">
                <a:off x="7871225" y="1453584"/>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Freeform: Shape 30">
              <a:extLst>
                <a:ext uri="{FF2B5EF4-FFF2-40B4-BE49-F238E27FC236}">
                  <a16:creationId xmlns:a16="http://schemas.microsoft.com/office/drawing/2014/main" id="{32122F53-7604-F7D7-11D7-4B0D1317DCAF}"/>
                </a:ext>
              </a:extLst>
            </p:cNvPr>
            <p:cNvSpPr/>
            <p:nvPr/>
          </p:nvSpPr>
          <p:spPr>
            <a:xfrm rot="21044464">
              <a:off x="7702877" y="1813170"/>
              <a:ext cx="242399" cy="10984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4" name="Group 33">
            <a:extLst>
              <a:ext uri="{FF2B5EF4-FFF2-40B4-BE49-F238E27FC236}">
                <a16:creationId xmlns:a16="http://schemas.microsoft.com/office/drawing/2014/main" id="{80FEB2D8-8457-4CFD-BC27-698ABF59D302}"/>
              </a:ext>
            </a:extLst>
          </p:cNvPr>
          <p:cNvGrpSpPr/>
          <p:nvPr/>
        </p:nvGrpSpPr>
        <p:grpSpPr>
          <a:xfrm rot="20964336">
            <a:off x="3386613" y="5837325"/>
            <a:ext cx="537670" cy="501843"/>
            <a:chOff x="4481297" y="5447730"/>
            <a:chExt cx="537670" cy="501843"/>
          </a:xfrm>
        </p:grpSpPr>
        <p:grpSp>
          <p:nvGrpSpPr>
            <p:cNvPr id="35" name="Group 34">
              <a:extLst>
                <a:ext uri="{FF2B5EF4-FFF2-40B4-BE49-F238E27FC236}">
                  <a16:creationId xmlns:a16="http://schemas.microsoft.com/office/drawing/2014/main" id="{6FD58BD9-F577-5B98-047D-10218FD162C0}"/>
                </a:ext>
              </a:extLst>
            </p:cNvPr>
            <p:cNvGrpSpPr/>
            <p:nvPr/>
          </p:nvGrpSpPr>
          <p:grpSpPr>
            <a:xfrm>
              <a:off x="4481297" y="5447730"/>
              <a:ext cx="537670" cy="271689"/>
              <a:chOff x="1162566" y="1754387"/>
              <a:chExt cx="619238" cy="312906"/>
            </a:xfrm>
          </p:grpSpPr>
          <p:sp>
            <p:nvSpPr>
              <p:cNvPr id="37" name="Oval 36">
                <a:extLst>
                  <a:ext uri="{FF2B5EF4-FFF2-40B4-BE49-F238E27FC236}">
                    <a16:creationId xmlns:a16="http://schemas.microsoft.com/office/drawing/2014/main" id="{537B8284-ED29-10DC-D7C0-18CC12231548}"/>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Shape 37">
                <a:extLst>
                  <a:ext uri="{FF2B5EF4-FFF2-40B4-BE49-F238E27FC236}">
                    <a16:creationId xmlns:a16="http://schemas.microsoft.com/office/drawing/2014/main" id="{757C033C-CDAB-215A-9CFD-42B79ED5BC28}"/>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9" name="Oval 38">
                <a:extLst>
                  <a:ext uri="{FF2B5EF4-FFF2-40B4-BE49-F238E27FC236}">
                    <a16:creationId xmlns:a16="http://schemas.microsoft.com/office/drawing/2014/main" id="{9655D9A6-9494-9FBA-D376-D1CED2ED49EC}"/>
                  </a:ext>
                </a:extLst>
              </p:cNvPr>
              <p:cNvSpPr/>
              <p:nvPr/>
            </p:nvSpPr>
            <p:spPr>
              <a:xfrm rot="21262796" flipV="1">
                <a:off x="1505310"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Freeform: Shape 39">
                <a:extLst>
                  <a:ext uri="{FF2B5EF4-FFF2-40B4-BE49-F238E27FC236}">
                    <a16:creationId xmlns:a16="http://schemas.microsoft.com/office/drawing/2014/main" id="{9C8F8A57-BD5D-44B9-876C-5F2949A92CD3}"/>
                  </a:ext>
                </a:extLst>
              </p:cNvPr>
              <p:cNvSpPr/>
              <p:nvPr/>
            </p:nvSpPr>
            <p:spPr>
              <a:xfrm rot="18622065" flipV="1">
                <a:off x="1641096"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36" name="Freeform: Shape 35">
              <a:extLst>
                <a:ext uri="{FF2B5EF4-FFF2-40B4-BE49-F238E27FC236}">
                  <a16:creationId xmlns:a16="http://schemas.microsoft.com/office/drawing/2014/main" id="{2042AA7E-8310-5265-FA35-FBB439D2A5C7}"/>
                </a:ext>
              </a:extLst>
            </p:cNvPr>
            <p:cNvSpPr/>
            <p:nvPr/>
          </p:nvSpPr>
          <p:spPr>
            <a:xfrm rot="387385">
              <a:off x="4591430" y="5903854"/>
              <a:ext cx="363347" cy="4571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 name="connsiteX0" fmla="*/ 0 w 202239"/>
                <a:gd name="connsiteY0" fmla="*/ 6914 h 91665"/>
                <a:gd name="connsiteX1" fmla="*/ 107170 w 202239"/>
                <a:gd name="connsiteY1" fmla="*/ 91612 h 91665"/>
                <a:gd name="connsiteX2" fmla="*/ 202239 w 202239"/>
                <a:gd name="connsiteY2" fmla="*/ 0 h 91665"/>
                <a:gd name="connsiteX0" fmla="*/ 0 w 202239"/>
                <a:gd name="connsiteY0" fmla="*/ 6914 h 6914"/>
                <a:gd name="connsiteX1" fmla="*/ 202239 w 202239"/>
                <a:gd name="connsiteY1" fmla="*/ 0 h 6914"/>
                <a:gd name="connsiteX0" fmla="*/ 0 w 8434"/>
                <a:gd name="connsiteY0" fmla="*/ 33765 h 33765"/>
                <a:gd name="connsiteX1" fmla="*/ 8434 w 8434"/>
                <a:gd name="connsiteY1" fmla="*/ 0 h 33765"/>
              </a:gdLst>
              <a:ahLst/>
              <a:cxnLst>
                <a:cxn ang="0">
                  <a:pos x="connsiteX0" y="connsiteY0"/>
                </a:cxn>
                <a:cxn ang="0">
                  <a:pos x="connsiteX1" y="connsiteY1"/>
                </a:cxn>
              </a:cxnLst>
              <a:rect l="l" t="t" r="r" b="b"/>
              <a:pathLst>
                <a:path w="8434" h="33765">
                  <a:moveTo>
                    <a:pt x="0" y="33765"/>
                  </a:moveTo>
                  <a:lnTo>
                    <a:pt x="8434" y="0"/>
                  </a:ln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07404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1834373"/>
            <a:ext cx="4451073" cy="1447313"/>
          </a:xfrm>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776439" y="1834374"/>
            <a:ext cx="4566440" cy="3722894"/>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5776439" y="6356350"/>
            <a:ext cx="3172685" cy="365125"/>
          </a:xfrm>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5D7D246B-F249-411C-B23F-BBB161C2F368}"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
        <p:nvSpPr>
          <p:cNvPr id="7" name="Freeform: Shape 6">
            <a:extLst>
              <a:ext uri="{FF2B5EF4-FFF2-40B4-BE49-F238E27FC236}">
                <a16:creationId xmlns:a16="http://schemas.microsoft.com/office/drawing/2014/main" id="{71F306B8-9596-E7B4-B1A3-AEE40DF47EE5}"/>
              </a:ext>
            </a:extLst>
          </p:cNvPr>
          <p:cNvSpPr/>
          <p:nvPr/>
        </p:nvSpPr>
        <p:spPr>
          <a:xfrm rot="20531603" flipH="1" flipV="1">
            <a:off x="572309" y="5403881"/>
            <a:ext cx="2210866" cy="1146496"/>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574680"/>
              <a:gd name="connsiteY0" fmla="*/ 0 h 3089347"/>
              <a:gd name="connsiteX1" fmla="*/ 4574680 w 4574680"/>
              <a:gd name="connsiteY1" fmla="*/ 1365633 h 3089347"/>
              <a:gd name="connsiteX2" fmla="*/ 3916054 w 4574680"/>
              <a:gd name="connsiteY2" fmla="*/ 2615611 h 3089347"/>
              <a:gd name="connsiteX3" fmla="*/ 3225585 w 4574680"/>
              <a:gd name="connsiteY3" fmla="*/ 2984244 h 3089347"/>
              <a:gd name="connsiteX4" fmla="*/ 2247563 w 4574680"/>
              <a:gd name="connsiteY4" fmla="*/ 3086503 h 3089347"/>
              <a:gd name="connsiteX5" fmla="*/ 1234115 w 4574680"/>
              <a:gd name="connsiteY5" fmla="*/ 3023051 h 3089347"/>
              <a:gd name="connsiteX6" fmla="*/ 155089 w 4574680"/>
              <a:gd name="connsiteY6" fmla="*/ 2034602 h 3089347"/>
              <a:gd name="connsiteX7" fmla="*/ 13820 w 4574680"/>
              <a:gd name="connsiteY7" fmla="*/ 1186120 h 3089347"/>
              <a:gd name="connsiteX8" fmla="*/ 1930 w 4574680"/>
              <a:gd name="connsiteY8" fmla="*/ 0 h 3089347"/>
              <a:gd name="connsiteX0" fmla="*/ 0 w 4560860"/>
              <a:gd name="connsiteY0" fmla="*/ 55958 h 1959185"/>
              <a:gd name="connsiteX1" fmla="*/ 4560860 w 4560860"/>
              <a:gd name="connsiteY1" fmla="*/ 235471 h 1959185"/>
              <a:gd name="connsiteX2" fmla="*/ 3902234 w 4560860"/>
              <a:gd name="connsiteY2" fmla="*/ 1485449 h 1959185"/>
              <a:gd name="connsiteX3" fmla="*/ 3211765 w 4560860"/>
              <a:gd name="connsiteY3" fmla="*/ 1854082 h 1959185"/>
              <a:gd name="connsiteX4" fmla="*/ 2233743 w 4560860"/>
              <a:gd name="connsiteY4" fmla="*/ 1956341 h 1959185"/>
              <a:gd name="connsiteX5" fmla="*/ 1220295 w 4560860"/>
              <a:gd name="connsiteY5" fmla="*/ 1892889 h 1959185"/>
              <a:gd name="connsiteX6" fmla="*/ 141269 w 4560860"/>
              <a:gd name="connsiteY6" fmla="*/ 904440 h 1959185"/>
              <a:gd name="connsiteX7" fmla="*/ 0 w 4560860"/>
              <a:gd name="connsiteY7" fmla="*/ 55958 h 1959185"/>
              <a:gd name="connsiteX0" fmla="*/ 0 w 4419591"/>
              <a:gd name="connsiteY0" fmla="*/ 681456 h 1736201"/>
              <a:gd name="connsiteX1" fmla="*/ 4419591 w 4419591"/>
              <a:gd name="connsiteY1" fmla="*/ 12487 h 1736201"/>
              <a:gd name="connsiteX2" fmla="*/ 3760965 w 4419591"/>
              <a:gd name="connsiteY2" fmla="*/ 1262465 h 1736201"/>
              <a:gd name="connsiteX3" fmla="*/ 3070496 w 4419591"/>
              <a:gd name="connsiteY3" fmla="*/ 1631098 h 1736201"/>
              <a:gd name="connsiteX4" fmla="*/ 2092474 w 4419591"/>
              <a:gd name="connsiteY4" fmla="*/ 1733357 h 1736201"/>
              <a:gd name="connsiteX5" fmla="*/ 1079026 w 4419591"/>
              <a:gd name="connsiteY5" fmla="*/ 1669905 h 1736201"/>
              <a:gd name="connsiteX6" fmla="*/ 0 w 4419591"/>
              <a:gd name="connsiteY6" fmla="*/ 681456 h 1736201"/>
              <a:gd name="connsiteX0" fmla="*/ 0 w 4444077"/>
              <a:gd name="connsiteY0" fmla="*/ 278206 h 1768127"/>
              <a:gd name="connsiteX1" fmla="*/ 4444077 w 4444077"/>
              <a:gd name="connsiteY1" fmla="*/ 44413 h 1768127"/>
              <a:gd name="connsiteX2" fmla="*/ 3785451 w 4444077"/>
              <a:gd name="connsiteY2" fmla="*/ 1294391 h 1768127"/>
              <a:gd name="connsiteX3" fmla="*/ 3094982 w 4444077"/>
              <a:gd name="connsiteY3" fmla="*/ 1663024 h 1768127"/>
              <a:gd name="connsiteX4" fmla="*/ 2116960 w 4444077"/>
              <a:gd name="connsiteY4" fmla="*/ 1765283 h 1768127"/>
              <a:gd name="connsiteX5" fmla="*/ 1103512 w 4444077"/>
              <a:gd name="connsiteY5" fmla="*/ 1701831 h 1768127"/>
              <a:gd name="connsiteX6" fmla="*/ 0 w 4444077"/>
              <a:gd name="connsiteY6" fmla="*/ 278206 h 176812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3650 h 1743571"/>
              <a:gd name="connsiteX1" fmla="*/ 4444077 w 4444077"/>
              <a:gd name="connsiteY1" fmla="*/ 19857 h 1743571"/>
              <a:gd name="connsiteX2" fmla="*/ 3785451 w 4444077"/>
              <a:gd name="connsiteY2" fmla="*/ 1269835 h 1743571"/>
              <a:gd name="connsiteX3" fmla="*/ 3094982 w 4444077"/>
              <a:gd name="connsiteY3" fmla="*/ 1638468 h 1743571"/>
              <a:gd name="connsiteX4" fmla="*/ 2116960 w 4444077"/>
              <a:gd name="connsiteY4" fmla="*/ 1740727 h 1743571"/>
              <a:gd name="connsiteX5" fmla="*/ 1103512 w 4444077"/>
              <a:gd name="connsiteY5" fmla="*/ 1677275 h 1743571"/>
              <a:gd name="connsiteX6" fmla="*/ 0 w 4444077"/>
              <a:gd name="connsiteY6" fmla="*/ 253650 h 1743571"/>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077" h="1723714">
                <a:moveTo>
                  <a:pt x="0" y="233793"/>
                </a:moveTo>
                <a:cubicBezTo>
                  <a:pt x="1291362" y="189652"/>
                  <a:pt x="3168354" y="57895"/>
                  <a:pt x="4444077" y="0"/>
                </a:cubicBezTo>
                <a:cubicBezTo>
                  <a:pt x="4352550" y="749432"/>
                  <a:pt x="4165621" y="965526"/>
                  <a:pt x="3785451" y="1249978"/>
                </a:cubicBezTo>
                <a:cubicBezTo>
                  <a:pt x="3673777" y="1343004"/>
                  <a:pt x="3277609" y="1550393"/>
                  <a:pt x="3094982" y="1618611"/>
                </a:cubicBezTo>
                <a:cubicBezTo>
                  <a:pt x="2720022" y="1693312"/>
                  <a:pt x="2448872" y="1714402"/>
                  <a:pt x="2116960" y="1720870"/>
                </a:cubicBezTo>
                <a:cubicBezTo>
                  <a:pt x="1785048" y="1727338"/>
                  <a:pt x="1342148" y="1728723"/>
                  <a:pt x="1103512" y="1657418"/>
                </a:cubicBezTo>
                <a:cubicBezTo>
                  <a:pt x="754766" y="1482101"/>
                  <a:pt x="340352" y="1121045"/>
                  <a:pt x="0" y="233793"/>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a:p>
            <a:pPr algn="ctr"/>
            <a:endParaRPr lang="en-US" dirty="0"/>
          </a:p>
        </p:txBody>
      </p:sp>
      <p:sp>
        <p:nvSpPr>
          <p:cNvPr id="8" name="Star: 7 Points 2">
            <a:extLst>
              <a:ext uri="{FF2B5EF4-FFF2-40B4-BE49-F238E27FC236}">
                <a16:creationId xmlns:a16="http://schemas.microsoft.com/office/drawing/2014/main" id="{F82C3035-0D94-8ADF-0DE8-0556DA540FF6}"/>
              </a:ext>
            </a:extLst>
          </p:cNvPr>
          <p:cNvSpPr/>
          <p:nvPr/>
        </p:nvSpPr>
        <p:spPr>
          <a:xfrm rot="18062601">
            <a:off x="1686615" y="3570969"/>
            <a:ext cx="1886784" cy="1900950"/>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EFBA6A1D-A642-FFEA-C959-A64BD06A6A6C}"/>
              </a:ext>
            </a:extLst>
          </p:cNvPr>
          <p:cNvSpPr/>
          <p:nvPr/>
        </p:nvSpPr>
        <p:spPr>
          <a:xfrm rot="17755581">
            <a:off x="2689157" y="5224197"/>
            <a:ext cx="2003020" cy="1096769"/>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660758"/>
              <a:gd name="connsiteY0" fmla="*/ 1967436 h 1967436"/>
              <a:gd name="connsiteX1" fmla="*/ 103200 w 3660758"/>
              <a:gd name="connsiteY1" fmla="*/ 1967436 h 1967436"/>
              <a:gd name="connsiteX2" fmla="*/ 96094 w 3660758"/>
              <a:gd name="connsiteY2" fmla="*/ 1904172 h 1967436"/>
              <a:gd name="connsiteX3" fmla="*/ 30923 w 3660758"/>
              <a:gd name="connsiteY3" fmla="*/ 873691 h 1967436"/>
              <a:gd name="connsiteX4" fmla="*/ 12232 w 3660758"/>
              <a:gd name="connsiteY4" fmla="*/ 0 h 1967436"/>
              <a:gd name="connsiteX5" fmla="*/ 3416309 w 3660758"/>
              <a:gd name="connsiteY5" fmla="*/ 4176 h 1967436"/>
              <a:gd name="connsiteX6" fmla="*/ 3389093 w 3660758"/>
              <a:gd name="connsiteY6" fmla="*/ 1921570 h 1967436"/>
              <a:gd name="connsiteX7" fmla="*/ 3383099 w 3660758"/>
              <a:gd name="connsiteY7" fmla="*/ 1967436 h 1967436"/>
              <a:gd name="connsiteX0" fmla="*/ 3383099 w 3431409"/>
              <a:gd name="connsiteY0" fmla="*/ 1967436 h 1967436"/>
              <a:gd name="connsiteX1" fmla="*/ 103200 w 3431409"/>
              <a:gd name="connsiteY1" fmla="*/ 1967436 h 1967436"/>
              <a:gd name="connsiteX2" fmla="*/ 96094 w 3431409"/>
              <a:gd name="connsiteY2" fmla="*/ 1904172 h 1967436"/>
              <a:gd name="connsiteX3" fmla="*/ 30923 w 3431409"/>
              <a:gd name="connsiteY3" fmla="*/ 873691 h 1967436"/>
              <a:gd name="connsiteX4" fmla="*/ 12232 w 3431409"/>
              <a:gd name="connsiteY4" fmla="*/ 0 h 1967436"/>
              <a:gd name="connsiteX5" fmla="*/ 3416309 w 3431409"/>
              <a:gd name="connsiteY5" fmla="*/ 4176 h 1967436"/>
              <a:gd name="connsiteX6" fmla="*/ 3389093 w 3431409"/>
              <a:gd name="connsiteY6" fmla="*/ 1921570 h 1967436"/>
              <a:gd name="connsiteX7" fmla="*/ 3383099 w 3431409"/>
              <a:gd name="connsiteY7"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1409"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60337" y="1363846"/>
                  <a:pt x="3394628" y="1594360"/>
                  <a:pt x="3389093" y="1921570"/>
                </a:cubicBezTo>
                <a:lnTo>
                  <a:pt x="3383099" y="196743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0" name="Group 9">
            <a:extLst>
              <a:ext uri="{FF2B5EF4-FFF2-40B4-BE49-F238E27FC236}">
                <a16:creationId xmlns:a16="http://schemas.microsoft.com/office/drawing/2014/main" id="{1F52DA47-97EB-C152-1228-A51F55B73D73}"/>
              </a:ext>
            </a:extLst>
          </p:cNvPr>
          <p:cNvGrpSpPr/>
          <p:nvPr/>
        </p:nvGrpSpPr>
        <p:grpSpPr>
          <a:xfrm>
            <a:off x="2301013" y="4314649"/>
            <a:ext cx="689925" cy="312906"/>
            <a:chOff x="1162566" y="1754387"/>
            <a:chExt cx="689925" cy="312906"/>
          </a:xfrm>
        </p:grpSpPr>
        <p:sp>
          <p:nvSpPr>
            <p:cNvPr id="11" name="Oval 10">
              <a:extLst>
                <a:ext uri="{FF2B5EF4-FFF2-40B4-BE49-F238E27FC236}">
                  <a16:creationId xmlns:a16="http://schemas.microsoft.com/office/drawing/2014/main" id="{5EB2478F-A743-FE6F-6997-12E196EE2F06}"/>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5391B45E-F469-B6A8-F28E-A7F3058221E2}"/>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Oval 12">
              <a:extLst>
                <a:ext uri="{FF2B5EF4-FFF2-40B4-BE49-F238E27FC236}">
                  <a16:creationId xmlns:a16="http://schemas.microsoft.com/office/drawing/2014/main" id="{0C4706A5-7A0D-5A74-03B7-BC81D7311A30}"/>
                </a:ext>
              </a:extLst>
            </p:cNvPr>
            <p:cNvSpPr/>
            <p:nvPr/>
          </p:nvSpPr>
          <p:spPr>
            <a:xfrm rot="21262796" flipV="1">
              <a:off x="1575997"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0F770CF4-B3EE-6232-E447-04277D5FCCF6}"/>
                </a:ext>
              </a:extLst>
            </p:cNvPr>
            <p:cNvSpPr/>
            <p:nvPr/>
          </p:nvSpPr>
          <p:spPr>
            <a:xfrm rot="18622065" flipV="1">
              <a:off x="1711783"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5" name="Oval 14">
            <a:extLst>
              <a:ext uri="{FF2B5EF4-FFF2-40B4-BE49-F238E27FC236}">
                <a16:creationId xmlns:a16="http://schemas.microsoft.com/office/drawing/2014/main" id="{BCB3267D-E15A-62E4-B97B-11578A25132D}"/>
              </a:ext>
            </a:extLst>
          </p:cNvPr>
          <p:cNvSpPr/>
          <p:nvPr/>
        </p:nvSpPr>
        <p:spPr>
          <a:xfrm rot="5784107">
            <a:off x="2582081" y="4689445"/>
            <a:ext cx="124751" cy="137337"/>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 name="Group 15">
            <a:extLst>
              <a:ext uri="{FF2B5EF4-FFF2-40B4-BE49-F238E27FC236}">
                <a16:creationId xmlns:a16="http://schemas.microsoft.com/office/drawing/2014/main" id="{69ED7691-72CD-905D-1323-370449C44B63}"/>
              </a:ext>
            </a:extLst>
          </p:cNvPr>
          <p:cNvGrpSpPr/>
          <p:nvPr/>
        </p:nvGrpSpPr>
        <p:grpSpPr>
          <a:xfrm rot="691471" flipH="1">
            <a:off x="3359115" y="5822161"/>
            <a:ext cx="529288" cy="367128"/>
            <a:chOff x="9839339" y="677159"/>
            <a:chExt cx="751991" cy="521600"/>
          </a:xfrm>
        </p:grpSpPr>
        <p:sp>
          <p:nvSpPr>
            <p:cNvPr id="17" name="Freeform: Shape 16">
              <a:extLst>
                <a:ext uri="{FF2B5EF4-FFF2-40B4-BE49-F238E27FC236}">
                  <a16:creationId xmlns:a16="http://schemas.microsoft.com/office/drawing/2014/main" id="{AAF28E9C-654B-9B53-91F1-68F6C59A5B6F}"/>
                </a:ext>
              </a:extLst>
            </p:cNvPr>
            <p:cNvSpPr/>
            <p:nvPr/>
          </p:nvSpPr>
          <p:spPr>
            <a:xfrm rot="5636109">
              <a:off x="10405736" y="63306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91C93B7D-C257-A7A0-B694-081E9CABEAB2}"/>
                </a:ext>
              </a:extLst>
            </p:cNvPr>
            <p:cNvSpPr/>
            <p:nvPr/>
          </p:nvSpPr>
          <p:spPr>
            <a:xfrm rot="15963891" flipH="1">
              <a:off x="9883433" y="661928"/>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BD8BBF25-BD81-0EDE-359F-175061D73FA5}"/>
                </a:ext>
              </a:extLst>
            </p:cNvPr>
            <p:cNvSpPr/>
            <p:nvPr/>
          </p:nvSpPr>
          <p:spPr>
            <a:xfrm>
              <a:off x="10099691" y="1099560"/>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0099285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5235388" y="770769"/>
            <a:ext cx="5314380" cy="1593651"/>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235388" y="2380036"/>
            <a:ext cx="5314380" cy="3302512"/>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5235388" y="6356350"/>
            <a:ext cx="3172685" cy="365125"/>
          </a:xfrm>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5175ABD5-7511-4A0A-9B0D-B0E3D1E0134F}"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
        <p:nvSpPr>
          <p:cNvPr id="9" name="Freeform: Shape 8">
            <a:extLst>
              <a:ext uri="{FF2B5EF4-FFF2-40B4-BE49-F238E27FC236}">
                <a16:creationId xmlns:a16="http://schemas.microsoft.com/office/drawing/2014/main" id="{42BF2540-84D9-973F-172B-74D931BBA57D}"/>
              </a:ext>
            </a:extLst>
          </p:cNvPr>
          <p:cNvSpPr/>
          <p:nvPr/>
        </p:nvSpPr>
        <p:spPr>
          <a:xfrm rot="9437962" flipH="1" flipV="1">
            <a:off x="2298939" y="3794624"/>
            <a:ext cx="1806472" cy="1597271"/>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94182" h="3557030">
                <a:moveTo>
                  <a:pt x="181940" y="0"/>
                </a:moveTo>
                <a:lnTo>
                  <a:pt x="4594182" y="278024"/>
                </a:lnTo>
                <a:cubicBezTo>
                  <a:pt x="4458665" y="1334125"/>
                  <a:pt x="4263386" y="1802992"/>
                  <a:pt x="4068080" y="2303347"/>
                </a:cubicBezTo>
                <a:cubicBezTo>
                  <a:pt x="4043469" y="2399936"/>
                  <a:pt x="3563939" y="3154715"/>
                  <a:pt x="3422346" y="3280152"/>
                </a:cubicBezTo>
                <a:cubicBezTo>
                  <a:pt x="3310672" y="3373178"/>
                  <a:pt x="3030354" y="3432752"/>
                  <a:pt x="2847727" y="3500970"/>
                </a:cubicBezTo>
                <a:cubicBezTo>
                  <a:pt x="2472767" y="3575671"/>
                  <a:pt x="2171596" y="3552975"/>
                  <a:pt x="1908870" y="3556118"/>
                </a:cubicBezTo>
                <a:cubicBezTo>
                  <a:pt x="1646144" y="3559261"/>
                  <a:pt x="728648" y="3255485"/>
                  <a:pt x="490012" y="3184180"/>
                </a:cubicBezTo>
                <a:cubicBezTo>
                  <a:pt x="11986" y="2501181"/>
                  <a:pt x="52379" y="1912974"/>
                  <a:pt x="15197" y="1426435"/>
                </a:cubicBezTo>
                <a:cubicBezTo>
                  <a:pt x="-16128" y="1155428"/>
                  <a:pt x="-15596" y="539629"/>
                  <a:pt x="181940" y="0"/>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37E10CE6-E5F7-B29E-865D-6AFF5EE5C784}"/>
              </a:ext>
            </a:extLst>
          </p:cNvPr>
          <p:cNvSpPr/>
          <p:nvPr/>
        </p:nvSpPr>
        <p:spPr>
          <a:xfrm rot="11415393">
            <a:off x="927147" y="5177139"/>
            <a:ext cx="1645244" cy="1534719"/>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Star: 7 Points 2">
            <a:extLst>
              <a:ext uri="{FF2B5EF4-FFF2-40B4-BE49-F238E27FC236}">
                <a16:creationId xmlns:a16="http://schemas.microsoft.com/office/drawing/2014/main" id="{BFB8572E-A2A2-BD78-1FC4-A3371936E68D}"/>
              </a:ext>
            </a:extLst>
          </p:cNvPr>
          <p:cNvSpPr/>
          <p:nvPr/>
        </p:nvSpPr>
        <p:spPr>
          <a:xfrm rot="10800000">
            <a:off x="770989" y="2340450"/>
            <a:ext cx="2173849" cy="2062839"/>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549170 w 5102527"/>
              <a:gd name="connsiteY2" fmla="*/ 961008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549170 w 5102527"/>
              <a:gd name="connsiteY2" fmla="*/ 961008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549170 w 5102527"/>
              <a:gd name="connsiteY2" fmla="*/ 961008 h 4841960"/>
              <a:gd name="connsiteX3" fmla="*/ 2180846 w 5102527"/>
              <a:gd name="connsiteY3" fmla="*/ 1484330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02527" h="4841960">
                <a:moveTo>
                  <a:pt x="1" y="2871567"/>
                </a:moveTo>
                <a:cubicBezTo>
                  <a:pt x="421402" y="2584945"/>
                  <a:pt x="1175071" y="2342174"/>
                  <a:pt x="1612943" y="2131595"/>
                </a:cubicBezTo>
                <a:cubicBezTo>
                  <a:pt x="1335786" y="1844717"/>
                  <a:pt x="612507" y="1152100"/>
                  <a:pt x="549170" y="961008"/>
                </a:cubicBezTo>
                <a:cubicBezTo>
                  <a:pt x="1068090" y="1049466"/>
                  <a:pt x="2084244" y="1465466"/>
                  <a:pt x="2180846" y="1484330"/>
                </a:cubicBezTo>
                <a:cubicBezTo>
                  <a:pt x="2349127" y="1263246"/>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61002" y="2156051"/>
                  <a:pt x="4970923" y="2236170"/>
                  <a:pt x="5102436" y="2339389"/>
                </a:cubicBezTo>
                <a:cubicBezTo>
                  <a:pt x="5111768" y="2481626"/>
                  <a:pt x="4403169" y="2567925"/>
                  <a:pt x="3863686" y="2811641"/>
                </a:cubicBezTo>
                <a:cubicBezTo>
                  <a:pt x="4058045" y="3055818"/>
                  <a:pt x="4635886" y="3630336"/>
                  <a:pt x="4828315" y="3987432"/>
                </a:cubicBezTo>
                <a:cubicBezTo>
                  <a:pt x="4478531" y="3927776"/>
                  <a:pt x="3667817" y="3513566"/>
                  <a:pt x="3349202" y="3472552"/>
                </a:cubicBezTo>
                <a:cubicBezTo>
                  <a:pt x="3302826" y="3787859"/>
                  <a:pt x="3264946" y="4551710"/>
                  <a:pt x="3184115" y="4840512"/>
                </a:cubicBezTo>
                <a:cubicBezTo>
                  <a:pt x="3047820" y="4888982"/>
                  <a:pt x="2486222" y="3704492"/>
                  <a:pt x="2421953" y="3718173"/>
                </a:cubicBezTo>
                <a:cubicBezTo>
                  <a:pt x="2290571" y="3712506"/>
                  <a:pt x="1238296" y="4573139"/>
                  <a:pt x="1092966" y="4437056"/>
                </a:cubicBezTo>
                <a:cubicBezTo>
                  <a:pt x="1167837" y="3959174"/>
                  <a:pt x="1449412" y="3421788"/>
                  <a:pt x="1577328" y="2981795"/>
                </a:cubicBezTo>
                <a:cubicBezTo>
                  <a:pt x="1489335" y="2910464"/>
                  <a:pt x="52036" y="3008383"/>
                  <a:pt x="1" y="2871567"/>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81A38DC4-EF66-59C1-05E8-A3AAC54BA6E3}"/>
              </a:ext>
            </a:extLst>
          </p:cNvPr>
          <p:cNvGrpSpPr/>
          <p:nvPr/>
        </p:nvGrpSpPr>
        <p:grpSpPr>
          <a:xfrm rot="624441">
            <a:off x="1554384" y="3152416"/>
            <a:ext cx="395498" cy="322431"/>
            <a:chOff x="7443521" y="1453584"/>
            <a:chExt cx="575806" cy="469427"/>
          </a:xfrm>
        </p:grpSpPr>
        <p:grpSp>
          <p:nvGrpSpPr>
            <p:cNvPr id="13" name="Group 12">
              <a:extLst>
                <a:ext uri="{FF2B5EF4-FFF2-40B4-BE49-F238E27FC236}">
                  <a16:creationId xmlns:a16="http://schemas.microsoft.com/office/drawing/2014/main" id="{554DAE39-EB44-1474-EBFE-00AE4654E1EA}"/>
                </a:ext>
              </a:extLst>
            </p:cNvPr>
            <p:cNvGrpSpPr/>
            <p:nvPr/>
          </p:nvGrpSpPr>
          <p:grpSpPr>
            <a:xfrm>
              <a:off x="7443521" y="1453584"/>
              <a:ext cx="575806" cy="245719"/>
              <a:chOff x="7443521" y="1453584"/>
              <a:chExt cx="575806" cy="245719"/>
            </a:xfrm>
          </p:grpSpPr>
          <p:sp>
            <p:nvSpPr>
              <p:cNvPr id="15" name="Oval 14">
                <a:extLst>
                  <a:ext uri="{FF2B5EF4-FFF2-40B4-BE49-F238E27FC236}">
                    <a16:creationId xmlns:a16="http://schemas.microsoft.com/office/drawing/2014/main" id="{EDA4245F-0019-8474-6690-20BC9292426A}"/>
                  </a:ext>
                </a:extLst>
              </p:cNvPr>
              <p:cNvSpPr/>
              <p:nvPr/>
            </p:nvSpPr>
            <p:spPr>
              <a:xfrm rot="20842655" flipH="1">
                <a:off x="7443521" y="1546719"/>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6355FC5C-B4C9-C94D-0046-F14316FC0B9D}"/>
                  </a:ext>
                </a:extLst>
              </p:cNvPr>
              <p:cNvSpPr/>
              <p:nvPr/>
            </p:nvSpPr>
            <p:spPr>
              <a:xfrm rot="20842655" flipH="1">
                <a:off x="7871225" y="1453584"/>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4" name="Freeform: Shape 30">
              <a:extLst>
                <a:ext uri="{FF2B5EF4-FFF2-40B4-BE49-F238E27FC236}">
                  <a16:creationId xmlns:a16="http://schemas.microsoft.com/office/drawing/2014/main" id="{0CE2E756-40D1-9ABD-08DE-B64A0C7A48CF}"/>
                </a:ext>
              </a:extLst>
            </p:cNvPr>
            <p:cNvSpPr/>
            <p:nvPr/>
          </p:nvSpPr>
          <p:spPr>
            <a:xfrm rot="21044464">
              <a:off x="7702877" y="1813170"/>
              <a:ext cx="242399" cy="10984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C17F4DFE-478D-61BC-9E53-8E7CD84DF103}"/>
              </a:ext>
            </a:extLst>
          </p:cNvPr>
          <p:cNvGrpSpPr/>
          <p:nvPr/>
        </p:nvGrpSpPr>
        <p:grpSpPr>
          <a:xfrm>
            <a:off x="1474522" y="5812133"/>
            <a:ext cx="672886" cy="164624"/>
            <a:chOff x="8663598" y="4719110"/>
            <a:chExt cx="672886" cy="164624"/>
          </a:xfrm>
        </p:grpSpPr>
        <p:sp>
          <p:nvSpPr>
            <p:cNvPr id="18" name="Freeform: Shape 25">
              <a:extLst>
                <a:ext uri="{FF2B5EF4-FFF2-40B4-BE49-F238E27FC236}">
                  <a16:creationId xmlns:a16="http://schemas.microsoft.com/office/drawing/2014/main" id="{77F3D104-CD81-FE19-BC45-D1BD8DC091CB}"/>
                </a:ext>
              </a:extLst>
            </p:cNvPr>
            <p:cNvSpPr/>
            <p:nvPr/>
          </p:nvSpPr>
          <p:spPr>
            <a:xfrm rot="5636109">
              <a:off x="9153364" y="4700613"/>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26">
              <a:extLst>
                <a:ext uri="{FF2B5EF4-FFF2-40B4-BE49-F238E27FC236}">
                  <a16:creationId xmlns:a16="http://schemas.microsoft.com/office/drawing/2014/main" id="{C5EB116A-8368-89D5-CA93-C7F38C42E4A0}"/>
                </a:ext>
              </a:extLst>
            </p:cNvPr>
            <p:cNvSpPr/>
            <p:nvPr/>
          </p:nvSpPr>
          <p:spPr>
            <a:xfrm rot="17418376">
              <a:off x="8707105" y="4675603"/>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0" name="Freeform: Shape 13">
            <a:extLst>
              <a:ext uri="{FF2B5EF4-FFF2-40B4-BE49-F238E27FC236}">
                <a16:creationId xmlns:a16="http://schemas.microsoft.com/office/drawing/2014/main" id="{EB7224F2-A751-1DF0-7DD4-01ACEE3E622B}"/>
              </a:ext>
            </a:extLst>
          </p:cNvPr>
          <p:cNvSpPr/>
          <p:nvPr/>
        </p:nvSpPr>
        <p:spPr>
          <a:xfrm rot="522784" flipH="1">
            <a:off x="1556256" y="6144372"/>
            <a:ext cx="412854" cy="93184"/>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a:extLst>
              <a:ext uri="{FF2B5EF4-FFF2-40B4-BE49-F238E27FC236}">
                <a16:creationId xmlns:a16="http://schemas.microsoft.com/office/drawing/2014/main" id="{8E0FF038-E2F9-97AD-7EBC-AA13AAB390DF}"/>
              </a:ext>
            </a:extLst>
          </p:cNvPr>
          <p:cNvGrpSpPr/>
          <p:nvPr/>
        </p:nvGrpSpPr>
        <p:grpSpPr>
          <a:xfrm rot="21022711">
            <a:off x="2859488" y="4407515"/>
            <a:ext cx="605923" cy="274808"/>
            <a:chOff x="1162566" y="1754387"/>
            <a:chExt cx="689925" cy="312906"/>
          </a:xfrm>
        </p:grpSpPr>
        <p:sp>
          <p:nvSpPr>
            <p:cNvPr id="8" name="Oval 7">
              <a:extLst>
                <a:ext uri="{FF2B5EF4-FFF2-40B4-BE49-F238E27FC236}">
                  <a16:creationId xmlns:a16="http://schemas.microsoft.com/office/drawing/2014/main" id="{211CEB61-89A2-C270-9B5E-13BC6B8325D7}"/>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11">
              <a:extLst>
                <a:ext uri="{FF2B5EF4-FFF2-40B4-BE49-F238E27FC236}">
                  <a16:creationId xmlns:a16="http://schemas.microsoft.com/office/drawing/2014/main" id="{26FA8B24-DB81-36AB-14DE-058FA02C83E9}"/>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Oval 21">
              <a:extLst>
                <a:ext uri="{FF2B5EF4-FFF2-40B4-BE49-F238E27FC236}">
                  <a16:creationId xmlns:a16="http://schemas.microsoft.com/office/drawing/2014/main" id="{865DD46C-3157-C605-6FE0-4836446E269E}"/>
                </a:ext>
              </a:extLst>
            </p:cNvPr>
            <p:cNvSpPr/>
            <p:nvPr/>
          </p:nvSpPr>
          <p:spPr>
            <a:xfrm rot="21262796" flipV="1">
              <a:off x="1575997"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Freeform: Shape 13">
              <a:extLst>
                <a:ext uri="{FF2B5EF4-FFF2-40B4-BE49-F238E27FC236}">
                  <a16:creationId xmlns:a16="http://schemas.microsoft.com/office/drawing/2014/main" id="{71D5F0C1-7C4B-0FB3-F896-CE6BC415E5C6}"/>
                </a:ext>
              </a:extLst>
            </p:cNvPr>
            <p:cNvSpPr/>
            <p:nvPr/>
          </p:nvSpPr>
          <p:spPr>
            <a:xfrm rot="18622065" flipV="1">
              <a:off x="1711783"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39" name="Oval 38">
            <a:extLst>
              <a:ext uri="{FF2B5EF4-FFF2-40B4-BE49-F238E27FC236}">
                <a16:creationId xmlns:a16="http://schemas.microsoft.com/office/drawing/2014/main" id="{B492B90A-FAFB-9E8D-A7CE-FEE9903CB1C3}"/>
              </a:ext>
            </a:extLst>
          </p:cNvPr>
          <p:cNvSpPr/>
          <p:nvPr/>
        </p:nvSpPr>
        <p:spPr>
          <a:xfrm rot="15815893" flipH="1">
            <a:off x="3155640" y="4756047"/>
            <a:ext cx="124751" cy="137337"/>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177321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Content 6">
    <p:spTree>
      <p:nvGrpSpPr>
        <p:cNvPr id="1" name=""/>
        <p:cNvGrpSpPr/>
        <p:nvPr/>
      </p:nvGrpSpPr>
      <p:grpSpPr>
        <a:xfrm>
          <a:off x="0" y="0"/>
          <a:ext cx="0" cy="0"/>
          <a:chOff x="0" y="0"/>
          <a:chExt cx="0" cy="0"/>
        </a:xfrm>
      </p:grpSpPr>
      <p:sp>
        <p:nvSpPr>
          <p:cNvPr id="10" name="Star: 7 Points 2">
            <a:extLst>
              <a:ext uri="{FF2B5EF4-FFF2-40B4-BE49-F238E27FC236}">
                <a16:creationId xmlns:a16="http://schemas.microsoft.com/office/drawing/2014/main" id="{CE0A8C0D-DA92-8717-9598-EB576F71156B}"/>
              </a:ext>
            </a:extLst>
          </p:cNvPr>
          <p:cNvSpPr/>
          <p:nvPr/>
        </p:nvSpPr>
        <p:spPr>
          <a:xfrm rot="16200000">
            <a:off x="10225495" y="4902832"/>
            <a:ext cx="1947856" cy="1962481"/>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9ACD491F-0B7C-652F-0057-23BB1F23A469}"/>
              </a:ext>
            </a:extLst>
          </p:cNvPr>
          <p:cNvSpPr/>
          <p:nvPr/>
        </p:nvSpPr>
        <p:spPr>
          <a:xfrm rot="20301122" flipH="1" flipV="1">
            <a:off x="6667414" y="5271714"/>
            <a:ext cx="2235932" cy="1213807"/>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574680"/>
              <a:gd name="connsiteY0" fmla="*/ 0 h 3089347"/>
              <a:gd name="connsiteX1" fmla="*/ 4574680 w 4574680"/>
              <a:gd name="connsiteY1" fmla="*/ 1365633 h 3089347"/>
              <a:gd name="connsiteX2" fmla="*/ 3916054 w 4574680"/>
              <a:gd name="connsiteY2" fmla="*/ 2615611 h 3089347"/>
              <a:gd name="connsiteX3" fmla="*/ 3225585 w 4574680"/>
              <a:gd name="connsiteY3" fmla="*/ 2984244 h 3089347"/>
              <a:gd name="connsiteX4" fmla="*/ 2247563 w 4574680"/>
              <a:gd name="connsiteY4" fmla="*/ 3086503 h 3089347"/>
              <a:gd name="connsiteX5" fmla="*/ 1234115 w 4574680"/>
              <a:gd name="connsiteY5" fmla="*/ 3023051 h 3089347"/>
              <a:gd name="connsiteX6" fmla="*/ 155089 w 4574680"/>
              <a:gd name="connsiteY6" fmla="*/ 2034602 h 3089347"/>
              <a:gd name="connsiteX7" fmla="*/ 13820 w 4574680"/>
              <a:gd name="connsiteY7" fmla="*/ 1186120 h 3089347"/>
              <a:gd name="connsiteX8" fmla="*/ 1930 w 4574680"/>
              <a:gd name="connsiteY8" fmla="*/ 0 h 3089347"/>
              <a:gd name="connsiteX0" fmla="*/ 0 w 4560860"/>
              <a:gd name="connsiteY0" fmla="*/ 55958 h 1959185"/>
              <a:gd name="connsiteX1" fmla="*/ 4560860 w 4560860"/>
              <a:gd name="connsiteY1" fmla="*/ 235471 h 1959185"/>
              <a:gd name="connsiteX2" fmla="*/ 3902234 w 4560860"/>
              <a:gd name="connsiteY2" fmla="*/ 1485449 h 1959185"/>
              <a:gd name="connsiteX3" fmla="*/ 3211765 w 4560860"/>
              <a:gd name="connsiteY3" fmla="*/ 1854082 h 1959185"/>
              <a:gd name="connsiteX4" fmla="*/ 2233743 w 4560860"/>
              <a:gd name="connsiteY4" fmla="*/ 1956341 h 1959185"/>
              <a:gd name="connsiteX5" fmla="*/ 1220295 w 4560860"/>
              <a:gd name="connsiteY5" fmla="*/ 1892889 h 1959185"/>
              <a:gd name="connsiteX6" fmla="*/ 141269 w 4560860"/>
              <a:gd name="connsiteY6" fmla="*/ 904440 h 1959185"/>
              <a:gd name="connsiteX7" fmla="*/ 0 w 4560860"/>
              <a:gd name="connsiteY7" fmla="*/ 55958 h 1959185"/>
              <a:gd name="connsiteX0" fmla="*/ 0 w 4419591"/>
              <a:gd name="connsiteY0" fmla="*/ 681456 h 1736201"/>
              <a:gd name="connsiteX1" fmla="*/ 4419591 w 4419591"/>
              <a:gd name="connsiteY1" fmla="*/ 12487 h 1736201"/>
              <a:gd name="connsiteX2" fmla="*/ 3760965 w 4419591"/>
              <a:gd name="connsiteY2" fmla="*/ 1262465 h 1736201"/>
              <a:gd name="connsiteX3" fmla="*/ 3070496 w 4419591"/>
              <a:gd name="connsiteY3" fmla="*/ 1631098 h 1736201"/>
              <a:gd name="connsiteX4" fmla="*/ 2092474 w 4419591"/>
              <a:gd name="connsiteY4" fmla="*/ 1733357 h 1736201"/>
              <a:gd name="connsiteX5" fmla="*/ 1079026 w 4419591"/>
              <a:gd name="connsiteY5" fmla="*/ 1669905 h 1736201"/>
              <a:gd name="connsiteX6" fmla="*/ 0 w 4419591"/>
              <a:gd name="connsiteY6" fmla="*/ 681456 h 1736201"/>
              <a:gd name="connsiteX0" fmla="*/ 0 w 4444077"/>
              <a:gd name="connsiteY0" fmla="*/ 278206 h 1768127"/>
              <a:gd name="connsiteX1" fmla="*/ 4444077 w 4444077"/>
              <a:gd name="connsiteY1" fmla="*/ 44413 h 1768127"/>
              <a:gd name="connsiteX2" fmla="*/ 3785451 w 4444077"/>
              <a:gd name="connsiteY2" fmla="*/ 1294391 h 1768127"/>
              <a:gd name="connsiteX3" fmla="*/ 3094982 w 4444077"/>
              <a:gd name="connsiteY3" fmla="*/ 1663024 h 1768127"/>
              <a:gd name="connsiteX4" fmla="*/ 2116960 w 4444077"/>
              <a:gd name="connsiteY4" fmla="*/ 1765283 h 1768127"/>
              <a:gd name="connsiteX5" fmla="*/ 1103512 w 4444077"/>
              <a:gd name="connsiteY5" fmla="*/ 1701831 h 1768127"/>
              <a:gd name="connsiteX6" fmla="*/ 0 w 4444077"/>
              <a:gd name="connsiteY6" fmla="*/ 278206 h 176812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3650 h 1743571"/>
              <a:gd name="connsiteX1" fmla="*/ 4444077 w 4444077"/>
              <a:gd name="connsiteY1" fmla="*/ 19857 h 1743571"/>
              <a:gd name="connsiteX2" fmla="*/ 3785451 w 4444077"/>
              <a:gd name="connsiteY2" fmla="*/ 1269835 h 1743571"/>
              <a:gd name="connsiteX3" fmla="*/ 3094982 w 4444077"/>
              <a:gd name="connsiteY3" fmla="*/ 1638468 h 1743571"/>
              <a:gd name="connsiteX4" fmla="*/ 2116960 w 4444077"/>
              <a:gd name="connsiteY4" fmla="*/ 1740727 h 1743571"/>
              <a:gd name="connsiteX5" fmla="*/ 1103512 w 4444077"/>
              <a:gd name="connsiteY5" fmla="*/ 1677275 h 1743571"/>
              <a:gd name="connsiteX6" fmla="*/ 0 w 4444077"/>
              <a:gd name="connsiteY6" fmla="*/ 253650 h 1743571"/>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077" h="1723714">
                <a:moveTo>
                  <a:pt x="0" y="233793"/>
                </a:moveTo>
                <a:cubicBezTo>
                  <a:pt x="1291362" y="189652"/>
                  <a:pt x="3168354" y="57895"/>
                  <a:pt x="4444077" y="0"/>
                </a:cubicBezTo>
                <a:cubicBezTo>
                  <a:pt x="4352550" y="749432"/>
                  <a:pt x="4165621" y="965526"/>
                  <a:pt x="3785451" y="1249978"/>
                </a:cubicBezTo>
                <a:cubicBezTo>
                  <a:pt x="3673777" y="1343004"/>
                  <a:pt x="3277609" y="1550393"/>
                  <a:pt x="3094982" y="1618611"/>
                </a:cubicBezTo>
                <a:cubicBezTo>
                  <a:pt x="2720022" y="1693312"/>
                  <a:pt x="2448872" y="1714402"/>
                  <a:pt x="2116960" y="1720870"/>
                </a:cubicBezTo>
                <a:cubicBezTo>
                  <a:pt x="1785048" y="1727338"/>
                  <a:pt x="1342148" y="1728723"/>
                  <a:pt x="1103512" y="1657418"/>
                </a:cubicBezTo>
                <a:cubicBezTo>
                  <a:pt x="754766" y="1482101"/>
                  <a:pt x="340352" y="1121045"/>
                  <a:pt x="0" y="233793"/>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a:p>
            <a:pPr algn="ctr"/>
            <a:endParaRPr lang="en-US" dirty="0"/>
          </a:p>
        </p:txBody>
      </p:sp>
      <p:sp>
        <p:nvSpPr>
          <p:cNvPr id="13" name="Freeform: Shape 12">
            <a:extLst>
              <a:ext uri="{FF2B5EF4-FFF2-40B4-BE49-F238E27FC236}">
                <a16:creationId xmlns:a16="http://schemas.microsoft.com/office/drawing/2014/main" id="{F49B7ACE-2BBA-793C-AC64-373A31EC90AF}"/>
              </a:ext>
            </a:extLst>
          </p:cNvPr>
          <p:cNvSpPr/>
          <p:nvPr/>
        </p:nvSpPr>
        <p:spPr>
          <a:xfrm rot="17222743">
            <a:off x="8676787" y="5159997"/>
            <a:ext cx="1904644" cy="1134193"/>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431404"/>
              <a:gd name="connsiteY0" fmla="*/ 1967436 h 1967436"/>
              <a:gd name="connsiteX1" fmla="*/ 103200 w 3431404"/>
              <a:gd name="connsiteY1" fmla="*/ 1967436 h 1967436"/>
              <a:gd name="connsiteX2" fmla="*/ 96094 w 3431404"/>
              <a:gd name="connsiteY2" fmla="*/ 1904172 h 1967436"/>
              <a:gd name="connsiteX3" fmla="*/ 30923 w 3431404"/>
              <a:gd name="connsiteY3" fmla="*/ 873691 h 1967436"/>
              <a:gd name="connsiteX4" fmla="*/ 12232 w 3431404"/>
              <a:gd name="connsiteY4" fmla="*/ 0 h 1967436"/>
              <a:gd name="connsiteX5" fmla="*/ 3416309 w 3431404"/>
              <a:gd name="connsiteY5" fmla="*/ 4176 h 1967436"/>
              <a:gd name="connsiteX6" fmla="*/ 3419269 w 3431404"/>
              <a:gd name="connsiteY6" fmla="*/ 1195523 h 1967436"/>
              <a:gd name="connsiteX7" fmla="*/ 3389093 w 3431404"/>
              <a:gd name="connsiteY7" fmla="*/ 1921570 h 1967436"/>
              <a:gd name="connsiteX8" fmla="*/ 3383099 w 3431404"/>
              <a:gd name="connsiteY8"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31404"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402173" y="846636"/>
                  <a:pt x="3419269" y="1195523"/>
                </a:cubicBezTo>
                <a:cubicBezTo>
                  <a:pt x="3424380" y="1414648"/>
                  <a:pt x="3409967" y="1696133"/>
                  <a:pt x="3389093" y="1921570"/>
                </a:cubicBezTo>
                <a:lnTo>
                  <a:pt x="3383099" y="196743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4" name="Group 13">
            <a:extLst>
              <a:ext uri="{FF2B5EF4-FFF2-40B4-BE49-F238E27FC236}">
                <a16:creationId xmlns:a16="http://schemas.microsoft.com/office/drawing/2014/main" id="{DF03931B-28B2-589C-337B-0817B49369D1}"/>
              </a:ext>
            </a:extLst>
          </p:cNvPr>
          <p:cNvGrpSpPr/>
          <p:nvPr/>
        </p:nvGrpSpPr>
        <p:grpSpPr>
          <a:xfrm>
            <a:off x="10982019" y="5688860"/>
            <a:ext cx="558077" cy="403937"/>
            <a:chOff x="-987768" y="1008276"/>
            <a:chExt cx="718103" cy="519764"/>
          </a:xfrm>
        </p:grpSpPr>
        <p:sp>
          <p:nvSpPr>
            <p:cNvPr id="15" name="Oval 14">
              <a:extLst>
                <a:ext uri="{FF2B5EF4-FFF2-40B4-BE49-F238E27FC236}">
                  <a16:creationId xmlns:a16="http://schemas.microsoft.com/office/drawing/2014/main" id="{068B0E6B-34E0-FEE2-89BF-62531B7BBF0A}"/>
                </a:ext>
              </a:extLst>
            </p:cNvPr>
            <p:cNvSpPr/>
            <p:nvPr/>
          </p:nvSpPr>
          <p:spPr>
            <a:xfrm rot="20842655" flipH="1">
              <a:off x="-987768" y="1008276"/>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EA730A9C-9D8C-A823-D695-5C542292E281}"/>
                </a:ext>
              </a:extLst>
            </p:cNvPr>
            <p:cNvSpPr/>
            <p:nvPr/>
          </p:nvSpPr>
          <p:spPr>
            <a:xfrm>
              <a:off x="-747692" y="1428841"/>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D9704DFA-5A09-EE3E-964A-391DC9A20BBB}"/>
                </a:ext>
              </a:extLst>
            </p:cNvPr>
            <p:cNvSpPr/>
            <p:nvPr/>
          </p:nvSpPr>
          <p:spPr>
            <a:xfrm rot="5636109">
              <a:off x="-455259" y="97052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8" name="Group 17">
            <a:extLst>
              <a:ext uri="{FF2B5EF4-FFF2-40B4-BE49-F238E27FC236}">
                <a16:creationId xmlns:a16="http://schemas.microsoft.com/office/drawing/2014/main" id="{BC9FDE2C-59A0-C905-C4C7-7221CD31B72F}"/>
              </a:ext>
            </a:extLst>
          </p:cNvPr>
          <p:cNvGrpSpPr/>
          <p:nvPr/>
        </p:nvGrpSpPr>
        <p:grpSpPr>
          <a:xfrm rot="20415238">
            <a:off x="7458153" y="5732841"/>
            <a:ext cx="654454" cy="291551"/>
            <a:chOff x="10096975" y="5939226"/>
            <a:chExt cx="929806" cy="414217"/>
          </a:xfrm>
        </p:grpSpPr>
        <p:sp>
          <p:nvSpPr>
            <p:cNvPr id="22" name="Freeform: Shape 21">
              <a:extLst>
                <a:ext uri="{FF2B5EF4-FFF2-40B4-BE49-F238E27FC236}">
                  <a16:creationId xmlns:a16="http://schemas.microsoft.com/office/drawing/2014/main" id="{5D693631-801B-B096-47E5-C73C1EFBA463}"/>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63BBE4E4-3A3D-5522-E285-FB5B619FB23F}"/>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Shape 26">
              <a:extLst>
                <a:ext uri="{FF2B5EF4-FFF2-40B4-BE49-F238E27FC236}">
                  <a16:creationId xmlns:a16="http://schemas.microsoft.com/office/drawing/2014/main" id="{C889C6A6-70BF-169E-4DC6-F18CB74C2C7D}"/>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8" name="Group 27">
            <a:extLst>
              <a:ext uri="{FF2B5EF4-FFF2-40B4-BE49-F238E27FC236}">
                <a16:creationId xmlns:a16="http://schemas.microsoft.com/office/drawing/2014/main" id="{AA14217E-5329-2CD0-7691-694DD7F99948}"/>
              </a:ext>
            </a:extLst>
          </p:cNvPr>
          <p:cNvGrpSpPr/>
          <p:nvPr/>
        </p:nvGrpSpPr>
        <p:grpSpPr>
          <a:xfrm flipH="1">
            <a:off x="9395005" y="5246710"/>
            <a:ext cx="606354" cy="325031"/>
            <a:chOff x="5447388" y="3100610"/>
            <a:chExt cx="1500891" cy="804540"/>
          </a:xfrm>
        </p:grpSpPr>
        <p:sp>
          <p:nvSpPr>
            <p:cNvPr id="29" name="Oval 28">
              <a:extLst>
                <a:ext uri="{FF2B5EF4-FFF2-40B4-BE49-F238E27FC236}">
                  <a16:creationId xmlns:a16="http://schemas.microsoft.com/office/drawing/2014/main" id="{A2CF4568-AF56-C9DA-101A-8D2DE15F9DCD}"/>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reeform: Shape 30">
              <a:extLst>
                <a:ext uri="{FF2B5EF4-FFF2-40B4-BE49-F238E27FC236}">
                  <a16:creationId xmlns:a16="http://schemas.microsoft.com/office/drawing/2014/main" id="{6DEB9F6D-028B-F675-170F-EB9B8ED801D1}"/>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Oval 31">
              <a:extLst>
                <a:ext uri="{FF2B5EF4-FFF2-40B4-BE49-F238E27FC236}">
                  <a16:creationId xmlns:a16="http://schemas.microsoft.com/office/drawing/2014/main" id="{A0E20388-2B6F-882F-550C-EB1EEE5F1BCA}"/>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reeform: Shape 32">
              <a:extLst>
                <a:ext uri="{FF2B5EF4-FFF2-40B4-BE49-F238E27FC236}">
                  <a16:creationId xmlns:a16="http://schemas.microsoft.com/office/drawing/2014/main" id="{42E71AE5-B7D7-F8C9-712C-5C9EE7F07EBE}"/>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4" name="Freeform: Shape 33">
              <a:extLst>
                <a:ext uri="{FF2B5EF4-FFF2-40B4-BE49-F238E27FC236}">
                  <a16:creationId xmlns:a16="http://schemas.microsoft.com/office/drawing/2014/main" id="{C310E982-8C26-D492-0139-A3D88D5CEAF3}"/>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99660" y="947057"/>
            <a:ext cx="3847847" cy="2171700"/>
          </a:xfrm>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220975" y="922246"/>
            <a:ext cx="5618483" cy="309553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3928991" y="6356350"/>
            <a:ext cx="2066535" cy="365125"/>
          </a:xfrm>
        </p:spPr>
        <p:txBody>
          <a:bodyPr/>
          <a:lstStyle/>
          <a:p>
            <a:fld id="{1324726C-118F-4F5B-93B6-8F8E9C0DEEBA}"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6177382" y="6356350"/>
            <a:ext cx="491834" cy="365125"/>
          </a:xfrm>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30897871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4321436" y="779913"/>
            <a:ext cx="6352118" cy="1593651"/>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321436" y="2389180"/>
            <a:ext cx="6352119" cy="3457900"/>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4321436" y="6356350"/>
            <a:ext cx="3172685" cy="365125"/>
          </a:xfrm>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3B5A0232-2B70-4DE5-A60D-6C6CEA19B9B5}"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
        <p:nvSpPr>
          <p:cNvPr id="7" name="Freeform: Shape 6">
            <a:extLst>
              <a:ext uri="{FF2B5EF4-FFF2-40B4-BE49-F238E27FC236}">
                <a16:creationId xmlns:a16="http://schemas.microsoft.com/office/drawing/2014/main" id="{58572B5B-0703-9DFD-97BF-BEC263CF9BDB}"/>
              </a:ext>
            </a:extLst>
          </p:cNvPr>
          <p:cNvSpPr/>
          <p:nvPr/>
        </p:nvSpPr>
        <p:spPr>
          <a:xfrm rot="20893692">
            <a:off x="401440" y="4206858"/>
            <a:ext cx="2245912" cy="109584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17">
            <a:extLst>
              <a:ext uri="{FF2B5EF4-FFF2-40B4-BE49-F238E27FC236}">
                <a16:creationId xmlns:a16="http://schemas.microsoft.com/office/drawing/2014/main" id="{7E86DA35-E3AA-AA8C-64E2-DA9C4F30F469}"/>
              </a:ext>
            </a:extLst>
          </p:cNvPr>
          <p:cNvSpPr/>
          <p:nvPr/>
        </p:nvSpPr>
        <p:spPr>
          <a:xfrm rot="10800000" flipH="1">
            <a:off x="998860" y="5240085"/>
            <a:ext cx="1874613" cy="1617915"/>
          </a:xfrm>
          <a:custGeom>
            <a:avLst/>
            <a:gdLst>
              <a:gd name="connsiteX0" fmla="*/ 1102233 w 1874613"/>
              <a:gd name="connsiteY0" fmla="*/ 1641019 h 1641095"/>
              <a:gd name="connsiteX1" fmla="*/ 1635393 w 1874613"/>
              <a:gd name="connsiteY1" fmla="*/ 1445032 h 1641095"/>
              <a:gd name="connsiteX2" fmla="*/ 1854003 w 1874613"/>
              <a:gd name="connsiteY2" fmla="*/ 75197 h 1641095"/>
              <a:gd name="connsiteX3" fmla="*/ 1852842 w 1874613"/>
              <a:gd name="connsiteY3" fmla="*/ 0 h 1641095"/>
              <a:gd name="connsiteX4" fmla="*/ 1342300 w 1874613"/>
              <a:gd name="connsiteY4" fmla="*/ 0 h 1641095"/>
              <a:gd name="connsiteX5" fmla="*/ 1349545 w 1874613"/>
              <a:gd name="connsiteY5" fmla="*/ 99152 h 1641095"/>
              <a:gd name="connsiteX6" fmla="*/ 1364138 w 1874613"/>
              <a:gd name="connsiteY6" fmla="*/ 380280 h 1641095"/>
              <a:gd name="connsiteX7" fmla="*/ 1322012 w 1874613"/>
              <a:gd name="connsiteY7" fmla="*/ 945783 h 1641095"/>
              <a:gd name="connsiteX8" fmla="*/ 781877 w 1874613"/>
              <a:gd name="connsiteY8" fmla="*/ 956852 h 1641095"/>
              <a:gd name="connsiteX9" fmla="*/ 584484 w 1874613"/>
              <a:gd name="connsiteY9" fmla="*/ 245211 h 1641095"/>
              <a:gd name="connsiteX10" fmla="*/ 556852 w 1874613"/>
              <a:gd name="connsiteY10" fmla="*/ 14067 h 1641095"/>
              <a:gd name="connsiteX11" fmla="*/ 554641 w 1874613"/>
              <a:gd name="connsiteY11" fmla="*/ 0 h 1641095"/>
              <a:gd name="connsiteX12" fmla="*/ 0 w 1874613"/>
              <a:gd name="connsiteY12" fmla="*/ 0 h 1641095"/>
              <a:gd name="connsiteX13" fmla="*/ 13618 w 1874613"/>
              <a:gd name="connsiteY13" fmla="*/ 97647 h 1641095"/>
              <a:gd name="connsiteX14" fmla="*/ 108500 w 1874613"/>
              <a:gd name="connsiteY14" fmla="*/ 634315 h 1641095"/>
              <a:gd name="connsiteX15" fmla="*/ 280702 w 1874613"/>
              <a:gd name="connsiteY15" fmla="*/ 1281679 h 1641095"/>
              <a:gd name="connsiteX16" fmla="*/ 567332 w 1874613"/>
              <a:gd name="connsiteY16" fmla="*/ 1542836 h 1641095"/>
              <a:gd name="connsiteX17" fmla="*/ 1102233 w 1874613"/>
              <a:gd name="connsiteY17" fmla="*/ 1641019 h 164109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13618 w 1874613"/>
              <a:gd name="connsiteY13" fmla="*/ 97647 h 1617915"/>
              <a:gd name="connsiteX14" fmla="*/ 108500 w 1874613"/>
              <a:gd name="connsiteY14" fmla="*/ 634315 h 1617915"/>
              <a:gd name="connsiteX15" fmla="*/ 280702 w 1874613"/>
              <a:gd name="connsiteY15" fmla="*/ 1281679 h 1617915"/>
              <a:gd name="connsiteX16" fmla="*/ 567332 w 1874613"/>
              <a:gd name="connsiteY16" fmla="*/ 1542836 h 1617915"/>
              <a:gd name="connsiteX17" fmla="*/ 1086734 w 1874613"/>
              <a:gd name="connsiteY17"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108500 w 1874613"/>
              <a:gd name="connsiteY13" fmla="*/ 634315 h 1617915"/>
              <a:gd name="connsiteX14" fmla="*/ 280702 w 1874613"/>
              <a:gd name="connsiteY14" fmla="*/ 1281679 h 1617915"/>
              <a:gd name="connsiteX15" fmla="*/ 567332 w 1874613"/>
              <a:gd name="connsiteY15" fmla="*/ 1542836 h 1617915"/>
              <a:gd name="connsiteX16" fmla="*/ 1086734 w 1874613"/>
              <a:gd name="connsiteY16"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108500 w 1874613"/>
              <a:gd name="connsiteY13" fmla="*/ 634315 h 1617915"/>
              <a:gd name="connsiteX14" fmla="*/ 280702 w 1874613"/>
              <a:gd name="connsiteY14" fmla="*/ 1281679 h 1617915"/>
              <a:gd name="connsiteX15" fmla="*/ 567332 w 1874613"/>
              <a:gd name="connsiteY15" fmla="*/ 1542836 h 1617915"/>
              <a:gd name="connsiteX16" fmla="*/ 1086734 w 1874613"/>
              <a:gd name="connsiteY16" fmla="*/ 1617771 h 1617915"/>
              <a:gd name="connsiteX0" fmla="*/ 1092623 w 1880502"/>
              <a:gd name="connsiteY0" fmla="*/ 1617771 h 1617915"/>
              <a:gd name="connsiteX1" fmla="*/ 1641282 w 1880502"/>
              <a:gd name="connsiteY1" fmla="*/ 1445032 h 1617915"/>
              <a:gd name="connsiteX2" fmla="*/ 1859892 w 1880502"/>
              <a:gd name="connsiteY2" fmla="*/ 75197 h 1617915"/>
              <a:gd name="connsiteX3" fmla="*/ 1858731 w 1880502"/>
              <a:gd name="connsiteY3" fmla="*/ 0 h 1617915"/>
              <a:gd name="connsiteX4" fmla="*/ 1348189 w 1880502"/>
              <a:gd name="connsiteY4" fmla="*/ 0 h 1617915"/>
              <a:gd name="connsiteX5" fmla="*/ 1355434 w 1880502"/>
              <a:gd name="connsiteY5" fmla="*/ 99152 h 1617915"/>
              <a:gd name="connsiteX6" fmla="*/ 1370027 w 1880502"/>
              <a:gd name="connsiteY6" fmla="*/ 380280 h 1617915"/>
              <a:gd name="connsiteX7" fmla="*/ 1327901 w 1880502"/>
              <a:gd name="connsiteY7" fmla="*/ 945783 h 1617915"/>
              <a:gd name="connsiteX8" fmla="*/ 787766 w 1880502"/>
              <a:gd name="connsiteY8" fmla="*/ 956852 h 1617915"/>
              <a:gd name="connsiteX9" fmla="*/ 590373 w 1880502"/>
              <a:gd name="connsiteY9" fmla="*/ 245211 h 1617915"/>
              <a:gd name="connsiteX10" fmla="*/ 562741 w 1880502"/>
              <a:gd name="connsiteY10" fmla="*/ 14067 h 1617915"/>
              <a:gd name="connsiteX11" fmla="*/ 560530 w 1880502"/>
              <a:gd name="connsiteY11" fmla="*/ 0 h 1617915"/>
              <a:gd name="connsiteX12" fmla="*/ 5889 w 1880502"/>
              <a:gd name="connsiteY12" fmla="*/ 0 h 1617915"/>
              <a:gd name="connsiteX13" fmla="*/ 286591 w 1880502"/>
              <a:gd name="connsiteY13" fmla="*/ 1281679 h 1617915"/>
              <a:gd name="connsiteX14" fmla="*/ 573221 w 1880502"/>
              <a:gd name="connsiteY14" fmla="*/ 1542836 h 1617915"/>
              <a:gd name="connsiteX15" fmla="*/ 1092623 w 1880502"/>
              <a:gd name="connsiteY15"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280702 w 1874613"/>
              <a:gd name="connsiteY13" fmla="*/ 1281679 h 1617915"/>
              <a:gd name="connsiteX14" fmla="*/ 567332 w 1874613"/>
              <a:gd name="connsiteY14" fmla="*/ 1542836 h 1617915"/>
              <a:gd name="connsiteX15" fmla="*/ 1086734 w 1874613"/>
              <a:gd name="connsiteY15"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6852 w 1874613"/>
              <a:gd name="connsiteY9" fmla="*/ 14067 h 1617915"/>
              <a:gd name="connsiteX10" fmla="*/ 554641 w 1874613"/>
              <a:gd name="connsiteY10" fmla="*/ 0 h 1617915"/>
              <a:gd name="connsiteX11" fmla="*/ 0 w 1874613"/>
              <a:gd name="connsiteY11" fmla="*/ 0 h 1617915"/>
              <a:gd name="connsiteX12" fmla="*/ 280702 w 1874613"/>
              <a:gd name="connsiteY12" fmla="*/ 1281679 h 1617915"/>
              <a:gd name="connsiteX13" fmla="*/ 567332 w 1874613"/>
              <a:gd name="connsiteY13" fmla="*/ 1542836 h 1617915"/>
              <a:gd name="connsiteX14" fmla="*/ 1086734 w 1874613"/>
              <a:gd name="connsiteY14"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4641 w 1874613"/>
              <a:gd name="connsiteY9" fmla="*/ 0 h 1617915"/>
              <a:gd name="connsiteX10" fmla="*/ 0 w 1874613"/>
              <a:gd name="connsiteY10" fmla="*/ 0 h 1617915"/>
              <a:gd name="connsiteX11" fmla="*/ 280702 w 1874613"/>
              <a:gd name="connsiteY11" fmla="*/ 1281679 h 1617915"/>
              <a:gd name="connsiteX12" fmla="*/ 567332 w 1874613"/>
              <a:gd name="connsiteY12" fmla="*/ 1542836 h 1617915"/>
              <a:gd name="connsiteX13" fmla="*/ 1086734 w 1874613"/>
              <a:gd name="connsiteY13"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4641 w 1874613"/>
              <a:gd name="connsiteY9" fmla="*/ 0 h 1617915"/>
              <a:gd name="connsiteX10" fmla="*/ 0 w 1874613"/>
              <a:gd name="connsiteY10" fmla="*/ 0 h 1617915"/>
              <a:gd name="connsiteX11" fmla="*/ 280702 w 1874613"/>
              <a:gd name="connsiteY11" fmla="*/ 1281679 h 1617915"/>
              <a:gd name="connsiteX12" fmla="*/ 567332 w 1874613"/>
              <a:gd name="connsiteY12" fmla="*/ 1542836 h 1617915"/>
              <a:gd name="connsiteX13" fmla="*/ 1086734 w 1874613"/>
              <a:gd name="connsiteY13"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4641 w 1874613"/>
              <a:gd name="connsiteY9" fmla="*/ 0 h 1617915"/>
              <a:gd name="connsiteX10" fmla="*/ 0 w 1874613"/>
              <a:gd name="connsiteY10" fmla="*/ 0 h 1617915"/>
              <a:gd name="connsiteX11" fmla="*/ 280702 w 1874613"/>
              <a:gd name="connsiteY11" fmla="*/ 1281679 h 1617915"/>
              <a:gd name="connsiteX12" fmla="*/ 567332 w 1874613"/>
              <a:gd name="connsiteY12" fmla="*/ 1542836 h 1617915"/>
              <a:gd name="connsiteX13" fmla="*/ 1086734 w 1874613"/>
              <a:gd name="connsiteY13"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5887 w 1874613"/>
              <a:gd name="connsiteY6" fmla="*/ 972905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75761 w 1874613"/>
              <a:gd name="connsiteY5" fmla="*/ 442274 h 1617915"/>
              <a:gd name="connsiteX6" fmla="*/ 1325887 w 1874613"/>
              <a:gd name="connsiteY6" fmla="*/ 972905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74613" h="1617915">
                <a:moveTo>
                  <a:pt x="1086734" y="1617771"/>
                </a:moveTo>
                <a:cubicBezTo>
                  <a:pt x="1268639" y="1615535"/>
                  <a:pt x="1465752" y="1587519"/>
                  <a:pt x="1635393" y="1445032"/>
                </a:cubicBezTo>
                <a:cubicBezTo>
                  <a:pt x="1955194" y="1161392"/>
                  <a:pt x="1866386" y="489669"/>
                  <a:pt x="1854003" y="75197"/>
                </a:cubicBezTo>
                <a:lnTo>
                  <a:pt x="1852842" y="0"/>
                </a:lnTo>
                <a:lnTo>
                  <a:pt x="1342300" y="0"/>
                </a:lnTo>
                <a:lnTo>
                  <a:pt x="1375761" y="442274"/>
                </a:lnTo>
                <a:cubicBezTo>
                  <a:pt x="1385607" y="630226"/>
                  <a:pt x="1401223" y="863873"/>
                  <a:pt x="1325887" y="972905"/>
                </a:cubicBezTo>
                <a:cubicBezTo>
                  <a:pt x="1190884" y="1059678"/>
                  <a:pt x="910418" y="1119003"/>
                  <a:pt x="781877" y="956852"/>
                </a:cubicBezTo>
                <a:cubicBezTo>
                  <a:pt x="653336" y="794701"/>
                  <a:pt x="591964" y="217593"/>
                  <a:pt x="554641" y="0"/>
                </a:cubicBezTo>
                <a:lnTo>
                  <a:pt x="0" y="0"/>
                </a:lnTo>
                <a:cubicBezTo>
                  <a:pt x="12462" y="329851"/>
                  <a:pt x="186147" y="1024540"/>
                  <a:pt x="280702" y="1281679"/>
                </a:cubicBezTo>
                <a:cubicBezTo>
                  <a:pt x="357174" y="1433099"/>
                  <a:pt x="391172" y="1492929"/>
                  <a:pt x="567332" y="1542836"/>
                </a:cubicBezTo>
                <a:cubicBezTo>
                  <a:pt x="738133" y="1596462"/>
                  <a:pt x="904829" y="1620006"/>
                  <a:pt x="1086734" y="1617771"/>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Star: 7 Points 2">
            <a:extLst>
              <a:ext uri="{FF2B5EF4-FFF2-40B4-BE49-F238E27FC236}">
                <a16:creationId xmlns:a16="http://schemas.microsoft.com/office/drawing/2014/main" id="{16B2034F-88FE-C74C-C03D-90288E4FEBF2}"/>
              </a:ext>
            </a:extLst>
          </p:cNvPr>
          <p:cNvSpPr/>
          <p:nvPr/>
        </p:nvSpPr>
        <p:spPr>
          <a:xfrm rot="20709720">
            <a:off x="977015" y="1929248"/>
            <a:ext cx="2400624" cy="2278033"/>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02527" h="4841960">
                <a:moveTo>
                  <a:pt x="1" y="2871567"/>
                </a:moveTo>
                <a:cubicBezTo>
                  <a:pt x="421402" y="2584945"/>
                  <a:pt x="1175071" y="2342174"/>
                  <a:pt x="1612943" y="2131595"/>
                </a:cubicBezTo>
                <a:cubicBezTo>
                  <a:pt x="1380551" y="1836617"/>
                  <a:pt x="548845" y="1124818"/>
                  <a:pt x="485508" y="933726"/>
                </a:cubicBezTo>
                <a:cubicBezTo>
                  <a:pt x="1004428" y="1022184"/>
                  <a:pt x="2157000" y="1438183"/>
                  <a:pt x="2253602" y="1457047"/>
                </a:cubicBezTo>
                <a:cubicBezTo>
                  <a:pt x="2359708" y="1262403"/>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30353" y="2086631"/>
                  <a:pt x="4970923" y="2236170"/>
                  <a:pt x="5102436" y="2339389"/>
                </a:cubicBezTo>
                <a:cubicBezTo>
                  <a:pt x="5111768" y="2481626"/>
                  <a:pt x="4403169" y="2567925"/>
                  <a:pt x="3863686" y="2811641"/>
                </a:cubicBezTo>
                <a:cubicBezTo>
                  <a:pt x="4058045" y="3055818"/>
                  <a:pt x="4635886" y="3630336"/>
                  <a:pt x="4828315" y="3987432"/>
                </a:cubicBezTo>
                <a:cubicBezTo>
                  <a:pt x="4763407" y="4009375"/>
                  <a:pt x="3711441" y="3580290"/>
                  <a:pt x="3349202" y="3472552"/>
                </a:cubicBezTo>
                <a:cubicBezTo>
                  <a:pt x="3302826" y="3787859"/>
                  <a:pt x="3264946" y="4551710"/>
                  <a:pt x="3184115" y="4840512"/>
                </a:cubicBezTo>
                <a:cubicBezTo>
                  <a:pt x="3047820" y="4888982"/>
                  <a:pt x="2486222" y="3704492"/>
                  <a:pt x="2421953" y="3718173"/>
                </a:cubicBezTo>
                <a:cubicBezTo>
                  <a:pt x="2290571" y="3712506"/>
                  <a:pt x="1238296" y="4573139"/>
                  <a:pt x="1092966" y="4437056"/>
                </a:cubicBezTo>
                <a:cubicBezTo>
                  <a:pt x="1167837" y="3959174"/>
                  <a:pt x="1449412" y="3421788"/>
                  <a:pt x="1577328" y="2981795"/>
                </a:cubicBezTo>
                <a:cubicBezTo>
                  <a:pt x="1489335" y="2910464"/>
                  <a:pt x="52036" y="3008383"/>
                  <a:pt x="1" y="287156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EB41A757-EA8B-1AFC-818F-6021608FE0AE}"/>
              </a:ext>
            </a:extLst>
          </p:cNvPr>
          <p:cNvSpPr/>
          <p:nvPr/>
        </p:nvSpPr>
        <p:spPr>
          <a:xfrm>
            <a:off x="1254715" y="4842942"/>
            <a:ext cx="299251" cy="103654"/>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 name="connsiteX0" fmla="*/ 0 w 107170"/>
              <a:gd name="connsiteY0" fmla="*/ 0 h 84751"/>
              <a:gd name="connsiteX1" fmla="*/ 107170 w 107170"/>
              <a:gd name="connsiteY1" fmla="*/ 84698 h 84751"/>
            </a:gdLst>
            <a:ahLst/>
            <a:cxnLst>
              <a:cxn ang="0">
                <a:pos x="connsiteX0" y="connsiteY0"/>
              </a:cxn>
              <a:cxn ang="0">
                <a:pos x="connsiteX1" y="connsiteY1"/>
              </a:cxn>
            </a:cxnLst>
            <a:rect l="l" t="t" r="r" b="b"/>
            <a:pathLst>
              <a:path w="107170" h="84751">
                <a:moveTo>
                  <a:pt x="0" y="0"/>
                </a:moveTo>
                <a:cubicBezTo>
                  <a:pt x="4431" y="68657"/>
                  <a:pt x="73464" y="85850"/>
                  <a:pt x="107170" y="84698"/>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id="{5CDA9534-E89F-A835-5C79-3BD16A1561A9}"/>
              </a:ext>
            </a:extLst>
          </p:cNvPr>
          <p:cNvGrpSpPr/>
          <p:nvPr/>
        </p:nvGrpSpPr>
        <p:grpSpPr>
          <a:xfrm>
            <a:off x="1085874" y="4438630"/>
            <a:ext cx="619238" cy="312906"/>
            <a:chOff x="1162566" y="1754387"/>
            <a:chExt cx="619238" cy="312906"/>
          </a:xfrm>
        </p:grpSpPr>
        <p:sp>
          <p:nvSpPr>
            <p:cNvPr id="12" name="Oval 11">
              <a:extLst>
                <a:ext uri="{FF2B5EF4-FFF2-40B4-BE49-F238E27FC236}">
                  <a16:creationId xmlns:a16="http://schemas.microsoft.com/office/drawing/2014/main" id="{F019F08B-7EB8-0B97-4599-C0753F2DCE41}"/>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a:extLst>
                <a:ext uri="{FF2B5EF4-FFF2-40B4-BE49-F238E27FC236}">
                  <a16:creationId xmlns:a16="http://schemas.microsoft.com/office/drawing/2014/main" id="{C3A959B5-FAA7-27D2-D412-3346E5E02249}"/>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Oval 13">
              <a:extLst>
                <a:ext uri="{FF2B5EF4-FFF2-40B4-BE49-F238E27FC236}">
                  <a16:creationId xmlns:a16="http://schemas.microsoft.com/office/drawing/2014/main" id="{E01310D8-27E1-A1E0-9086-8FC687DD04D6}"/>
                </a:ext>
              </a:extLst>
            </p:cNvPr>
            <p:cNvSpPr/>
            <p:nvPr/>
          </p:nvSpPr>
          <p:spPr>
            <a:xfrm rot="21262796" flipV="1">
              <a:off x="1505310"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a:extLst>
                <a:ext uri="{FF2B5EF4-FFF2-40B4-BE49-F238E27FC236}">
                  <a16:creationId xmlns:a16="http://schemas.microsoft.com/office/drawing/2014/main" id="{F6B66788-387D-6738-5861-C385EEA8EB0C}"/>
                </a:ext>
              </a:extLst>
            </p:cNvPr>
            <p:cNvSpPr/>
            <p:nvPr/>
          </p:nvSpPr>
          <p:spPr>
            <a:xfrm rot="18622065" flipV="1">
              <a:off x="1641096"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35" name="Group 34">
            <a:extLst>
              <a:ext uri="{FF2B5EF4-FFF2-40B4-BE49-F238E27FC236}">
                <a16:creationId xmlns:a16="http://schemas.microsoft.com/office/drawing/2014/main" id="{B724F911-02BF-A2FC-1461-29D792D59218}"/>
              </a:ext>
            </a:extLst>
          </p:cNvPr>
          <p:cNvGrpSpPr/>
          <p:nvPr/>
        </p:nvGrpSpPr>
        <p:grpSpPr>
          <a:xfrm>
            <a:off x="1968724" y="3018276"/>
            <a:ext cx="601369" cy="298727"/>
            <a:chOff x="2028358" y="2903756"/>
            <a:chExt cx="601369" cy="298727"/>
          </a:xfrm>
        </p:grpSpPr>
        <p:sp>
          <p:nvSpPr>
            <p:cNvPr id="28" name="Freeform: Shape 25">
              <a:extLst>
                <a:ext uri="{FF2B5EF4-FFF2-40B4-BE49-F238E27FC236}">
                  <a16:creationId xmlns:a16="http://schemas.microsoft.com/office/drawing/2014/main" id="{EC648F97-1CB5-031B-23A8-38F11573BF6D}"/>
                </a:ext>
              </a:extLst>
            </p:cNvPr>
            <p:cNvSpPr/>
            <p:nvPr/>
          </p:nvSpPr>
          <p:spPr>
            <a:xfrm rot="5636109">
              <a:off x="2484868" y="2869982"/>
              <a:ext cx="110443" cy="179275"/>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6">
              <a:extLst>
                <a:ext uri="{FF2B5EF4-FFF2-40B4-BE49-F238E27FC236}">
                  <a16:creationId xmlns:a16="http://schemas.microsoft.com/office/drawing/2014/main" id="{182A2BE2-4910-28CF-642D-F7574877B0A5}"/>
                </a:ext>
              </a:extLst>
            </p:cNvPr>
            <p:cNvSpPr/>
            <p:nvPr/>
          </p:nvSpPr>
          <p:spPr>
            <a:xfrm rot="17418376">
              <a:off x="2062774" y="2869340"/>
              <a:ext cx="110443" cy="179275"/>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eform: Shape 27">
              <a:extLst>
                <a:ext uri="{FF2B5EF4-FFF2-40B4-BE49-F238E27FC236}">
                  <a16:creationId xmlns:a16="http://schemas.microsoft.com/office/drawing/2014/main" id="{684217DE-70E9-F4B3-9D01-F8379D8FC11C}"/>
                </a:ext>
              </a:extLst>
            </p:cNvPr>
            <p:cNvSpPr/>
            <p:nvPr/>
          </p:nvSpPr>
          <p:spPr>
            <a:xfrm flipH="1">
              <a:off x="2282315" y="3160087"/>
              <a:ext cx="93561" cy="42396"/>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9031964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Content 8">
    <p:spTree>
      <p:nvGrpSpPr>
        <p:cNvPr id="1" name=""/>
        <p:cNvGrpSpPr/>
        <p:nvPr/>
      </p:nvGrpSpPr>
      <p:grpSpPr>
        <a:xfrm>
          <a:off x="0" y="0"/>
          <a:ext cx="0" cy="0"/>
          <a:chOff x="0" y="0"/>
          <a:chExt cx="0" cy="0"/>
        </a:xfrm>
      </p:grpSpPr>
      <p:sp>
        <p:nvSpPr>
          <p:cNvPr id="13" name="Freeform 9">
            <a:extLst>
              <a:ext uri="{FF2B5EF4-FFF2-40B4-BE49-F238E27FC236}">
                <a16:creationId xmlns:a16="http://schemas.microsoft.com/office/drawing/2014/main" id="{BA5C9D05-D700-BC27-ED77-5CC7D1303974}"/>
              </a:ext>
            </a:extLst>
          </p:cNvPr>
          <p:cNvSpPr/>
          <p:nvPr/>
        </p:nvSpPr>
        <p:spPr>
          <a:xfrm rot="11640837" flipH="1">
            <a:off x="9184729" y="5609407"/>
            <a:ext cx="2315009" cy="1266376"/>
          </a:xfrm>
          <a:custGeom>
            <a:avLst/>
            <a:gdLst>
              <a:gd name="connsiteX0" fmla="*/ 735845 w 2315009"/>
              <a:gd name="connsiteY0" fmla="*/ 1198094 h 1266376"/>
              <a:gd name="connsiteX1" fmla="*/ 1706063 w 2315009"/>
              <a:gd name="connsiteY1" fmla="*/ 1198581 h 1266376"/>
              <a:gd name="connsiteX2" fmla="*/ 2290513 w 2315009"/>
              <a:gd name="connsiteY2" fmla="*/ 429320 h 1266376"/>
              <a:gd name="connsiteX3" fmla="*/ 2315009 w 2315009"/>
              <a:gd name="connsiteY3" fmla="*/ 266726 h 1266376"/>
              <a:gd name="connsiteX4" fmla="*/ 1828072 w 2315009"/>
              <a:gd name="connsiteY4" fmla="*/ 145194 h 1266376"/>
              <a:gd name="connsiteX5" fmla="*/ 1824945 w 2315009"/>
              <a:gd name="connsiteY5" fmla="*/ 166186 h 1266376"/>
              <a:gd name="connsiteX6" fmla="*/ 1574870 w 2315009"/>
              <a:gd name="connsiteY6" fmla="*/ 686358 h 1266376"/>
              <a:gd name="connsiteX7" fmla="*/ 780663 w 2315009"/>
              <a:gd name="connsiteY7" fmla="*/ 642497 h 1266376"/>
              <a:gd name="connsiteX8" fmla="*/ 485404 w 2315009"/>
              <a:gd name="connsiteY8" fmla="*/ 0 h 1266376"/>
              <a:gd name="connsiteX9" fmla="*/ 0 w 2315009"/>
              <a:gd name="connsiteY9" fmla="*/ 76647 h 1266376"/>
              <a:gd name="connsiteX10" fmla="*/ 87283 w 2315009"/>
              <a:gd name="connsiteY10" fmla="*/ 504176 h 1266376"/>
              <a:gd name="connsiteX11" fmla="*/ 511250 w 2315009"/>
              <a:gd name="connsiteY11" fmla="*/ 1122860 h 1266376"/>
              <a:gd name="connsiteX12" fmla="*/ 735845 w 2315009"/>
              <a:gd name="connsiteY12" fmla="*/ 1198094 h 1266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15009" h="1266376">
                <a:moveTo>
                  <a:pt x="735845" y="1198094"/>
                </a:moveTo>
                <a:cubicBezTo>
                  <a:pt x="1010251" y="1267877"/>
                  <a:pt x="1408984" y="1307991"/>
                  <a:pt x="1706063" y="1198581"/>
                </a:cubicBezTo>
                <a:cubicBezTo>
                  <a:pt x="2088905" y="1025678"/>
                  <a:pt x="2230788" y="730915"/>
                  <a:pt x="2290513" y="429320"/>
                </a:cubicBezTo>
                <a:lnTo>
                  <a:pt x="2315009" y="266726"/>
                </a:lnTo>
                <a:lnTo>
                  <a:pt x="1828072" y="145194"/>
                </a:lnTo>
                <a:lnTo>
                  <a:pt x="1824945" y="166186"/>
                </a:lnTo>
                <a:cubicBezTo>
                  <a:pt x="1787301" y="421216"/>
                  <a:pt x="1755260" y="595210"/>
                  <a:pt x="1574870" y="686358"/>
                </a:cubicBezTo>
                <a:cubicBezTo>
                  <a:pt x="1373457" y="817883"/>
                  <a:pt x="962240" y="756891"/>
                  <a:pt x="780663" y="642497"/>
                </a:cubicBezTo>
                <a:cubicBezTo>
                  <a:pt x="599085" y="528104"/>
                  <a:pt x="524005" y="279592"/>
                  <a:pt x="485404" y="0"/>
                </a:cubicBezTo>
                <a:lnTo>
                  <a:pt x="0" y="76647"/>
                </a:lnTo>
                <a:cubicBezTo>
                  <a:pt x="9850" y="208657"/>
                  <a:pt x="37847" y="312521"/>
                  <a:pt x="87283" y="504176"/>
                </a:cubicBezTo>
                <a:cubicBezTo>
                  <a:pt x="136719" y="695831"/>
                  <a:pt x="253906" y="936898"/>
                  <a:pt x="511250" y="1122860"/>
                </a:cubicBezTo>
                <a:cubicBezTo>
                  <a:pt x="566721" y="1148275"/>
                  <a:pt x="644376" y="1174833"/>
                  <a:pt x="735845" y="1198094"/>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770769"/>
            <a:ext cx="6234847" cy="1593651"/>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0" y="2380036"/>
            <a:ext cx="6234847" cy="3457900"/>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4869102" y="6356350"/>
            <a:ext cx="2066535" cy="365125"/>
          </a:xfrm>
        </p:spPr>
        <p:txBody>
          <a:bodyPr/>
          <a:lstStyle/>
          <a:p>
            <a:fld id="{75120007-112D-4E5E-B63B-8C3A2EF17791}"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
        <p:nvSpPr>
          <p:cNvPr id="24" name="Freeform: Shape 8">
            <a:extLst>
              <a:ext uri="{FF2B5EF4-FFF2-40B4-BE49-F238E27FC236}">
                <a16:creationId xmlns:a16="http://schemas.microsoft.com/office/drawing/2014/main" id="{2E60EA59-3A97-F71C-39D8-314E3369BE17}"/>
              </a:ext>
            </a:extLst>
          </p:cNvPr>
          <p:cNvSpPr/>
          <p:nvPr/>
        </p:nvSpPr>
        <p:spPr>
          <a:xfrm rot="9437962" flipH="1" flipV="1">
            <a:off x="9433983" y="2144563"/>
            <a:ext cx="1928293" cy="1704985"/>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94182" h="3557030">
                <a:moveTo>
                  <a:pt x="181940" y="0"/>
                </a:moveTo>
                <a:lnTo>
                  <a:pt x="4594182" y="278024"/>
                </a:lnTo>
                <a:cubicBezTo>
                  <a:pt x="4458665" y="1334125"/>
                  <a:pt x="4263386" y="1802992"/>
                  <a:pt x="4068080" y="2303347"/>
                </a:cubicBezTo>
                <a:cubicBezTo>
                  <a:pt x="4043469" y="2399936"/>
                  <a:pt x="3563939" y="3154715"/>
                  <a:pt x="3422346" y="3280152"/>
                </a:cubicBezTo>
                <a:cubicBezTo>
                  <a:pt x="3310672" y="3373178"/>
                  <a:pt x="3030354" y="3432752"/>
                  <a:pt x="2847727" y="3500970"/>
                </a:cubicBezTo>
                <a:cubicBezTo>
                  <a:pt x="2472767" y="3575671"/>
                  <a:pt x="2171596" y="3552975"/>
                  <a:pt x="1908870" y="3556118"/>
                </a:cubicBezTo>
                <a:cubicBezTo>
                  <a:pt x="1646144" y="3559261"/>
                  <a:pt x="728648" y="3255485"/>
                  <a:pt x="490012" y="3184180"/>
                </a:cubicBezTo>
                <a:cubicBezTo>
                  <a:pt x="11986" y="2501181"/>
                  <a:pt x="52379" y="1912974"/>
                  <a:pt x="15197" y="1426435"/>
                </a:cubicBezTo>
                <a:cubicBezTo>
                  <a:pt x="-16128" y="1155428"/>
                  <a:pt x="-15596" y="539629"/>
                  <a:pt x="181940" y="0"/>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Freeform: Shape 10">
            <a:extLst>
              <a:ext uri="{FF2B5EF4-FFF2-40B4-BE49-F238E27FC236}">
                <a16:creationId xmlns:a16="http://schemas.microsoft.com/office/drawing/2014/main" id="{2CFCC7E1-4F9A-E12F-6550-F6EFEB268732}"/>
              </a:ext>
            </a:extLst>
          </p:cNvPr>
          <p:cNvSpPr/>
          <p:nvPr/>
        </p:nvSpPr>
        <p:spPr>
          <a:xfrm rot="11287850">
            <a:off x="10602412" y="3810256"/>
            <a:ext cx="975445" cy="1919468"/>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34" name="Group 33">
            <a:extLst>
              <a:ext uri="{FF2B5EF4-FFF2-40B4-BE49-F238E27FC236}">
                <a16:creationId xmlns:a16="http://schemas.microsoft.com/office/drawing/2014/main" id="{DF66EA67-F3BB-FD36-54D8-50869A529826}"/>
              </a:ext>
            </a:extLst>
          </p:cNvPr>
          <p:cNvGrpSpPr/>
          <p:nvPr/>
        </p:nvGrpSpPr>
        <p:grpSpPr>
          <a:xfrm rot="20688335">
            <a:off x="10090858" y="2865059"/>
            <a:ext cx="614543" cy="394516"/>
            <a:chOff x="8663598" y="4719110"/>
            <a:chExt cx="614543" cy="394516"/>
          </a:xfrm>
        </p:grpSpPr>
        <p:sp>
          <p:nvSpPr>
            <p:cNvPr id="35" name="Freeform: Shape 25">
              <a:extLst>
                <a:ext uri="{FF2B5EF4-FFF2-40B4-BE49-F238E27FC236}">
                  <a16:creationId xmlns:a16="http://schemas.microsoft.com/office/drawing/2014/main" id="{BBE2414B-FF3E-1C2F-2E89-A22BC9573D19}"/>
                </a:ext>
              </a:extLst>
            </p:cNvPr>
            <p:cNvSpPr/>
            <p:nvPr/>
          </p:nvSpPr>
          <p:spPr>
            <a:xfrm rot="5636109">
              <a:off x="9095021" y="4685732"/>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Shape 26">
              <a:extLst>
                <a:ext uri="{FF2B5EF4-FFF2-40B4-BE49-F238E27FC236}">
                  <a16:creationId xmlns:a16="http://schemas.microsoft.com/office/drawing/2014/main" id="{E7370B67-CF9B-63CB-4DB3-8CA7ED5A02C7}"/>
                </a:ext>
              </a:extLst>
            </p:cNvPr>
            <p:cNvSpPr/>
            <p:nvPr/>
          </p:nvSpPr>
          <p:spPr>
            <a:xfrm rot="17418376">
              <a:off x="8707105" y="4675603"/>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Freeform: Shape 27">
              <a:extLst>
                <a:ext uri="{FF2B5EF4-FFF2-40B4-BE49-F238E27FC236}">
                  <a16:creationId xmlns:a16="http://schemas.microsoft.com/office/drawing/2014/main" id="{6B415B78-0ADC-7019-2DD6-52B75ECB22D6}"/>
                </a:ext>
              </a:extLst>
            </p:cNvPr>
            <p:cNvSpPr/>
            <p:nvPr/>
          </p:nvSpPr>
          <p:spPr>
            <a:xfrm flipH="1">
              <a:off x="8900601" y="5071230"/>
              <a:ext cx="93561" cy="42396"/>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 name="Group 6">
            <a:extLst>
              <a:ext uri="{FF2B5EF4-FFF2-40B4-BE49-F238E27FC236}">
                <a16:creationId xmlns:a16="http://schemas.microsoft.com/office/drawing/2014/main" id="{449192BE-FBFE-A8F3-1FDD-D95A74A83BAF}"/>
              </a:ext>
            </a:extLst>
          </p:cNvPr>
          <p:cNvGrpSpPr/>
          <p:nvPr/>
        </p:nvGrpSpPr>
        <p:grpSpPr>
          <a:xfrm flipH="1">
            <a:off x="10790055" y="4268562"/>
            <a:ext cx="689925" cy="312906"/>
            <a:chOff x="1162566" y="1754387"/>
            <a:chExt cx="689925" cy="312906"/>
          </a:xfrm>
        </p:grpSpPr>
        <p:sp>
          <p:nvSpPr>
            <p:cNvPr id="8" name="Oval 7">
              <a:extLst>
                <a:ext uri="{FF2B5EF4-FFF2-40B4-BE49-F238E27FC236}">
                  <a16:creationId xmlns:a16="http://schemas.microsoft.com/office/drawing/2014/main" id="{C8DD030C-AA6D-E475-B761-8CB9EC5373DE}"/>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11">
              <a:extLst>
                <a:ext uri="{FF2B5EF4-FFF2-40B4-BE49-F238E27FC236}">
                  <a16:creationId xmlns:a16="http://schemas.microsoft.com/office/drawing/2014/main" id="{2A039456-EE9F-6097-1461-DBEAEFD8EE6A}"/>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Oval 9">
              <a:extLst>
                <a:ext uri="{FF2B5EF4-FFF2-40B4-BE49-F238E27FC236}">
                  <a16:creationId xmlns:a16="http://schemas.microsoft.com/office/drawing/2014/main" id="{0E290AEA-B73A-B14B-0627-CE4D96D39431}"/>
                </a:ext>
              </a:extLst>
            </p:cNvPr>
            <p:cNvSpPr/>
            <p:nvPr/>
          </p:nvSpPr>
          <p:spPr>
            <a:xfrm rot="21262796" flipV="1">
              <a:off x="1575997"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3">
              <a:extLst>
                <a:ext uri="{FF2B5EF4-FFF2-40B4-BE49-F238E27FC236}">
                  <a16:creationId xmlns:a16="http://schemas.microsoft.com/office/drawing/2014/main" id="{42CE1DD7-CE29-818F-E1E5-7D990B47EB6B}"/>
                </a:ext>
              </a:extLst>
            </p:cNvPr>
            <p:cNvSpPr/>
            <p:nvPr/>
          </p:nvSpPr>
          <p:spPr>
            <a:xfrm rot="18622065" flipV="1">
              <a:off x="1711783"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2" name="Oval 11">
            <a:extLst>
              <a:ext uri="{FF2B5EF4-FFF2-40B4-BE49-F238E27FC236}">
                <a16:creationId xmlns:a16="http://schemas.microsoft.com/office/drawing/2014/main" id="{E0235B7B-298D-5F02-F440-F9D4354CAE76}"/>
              </a:ext>
            </a:extLst>
          </p:cNvPr>
          <p:cNvSpPr/>
          <p:nvPr/>
        </p:nvSpPr>
        <p:spPr>
          <a:xfrm rot="15815893" flipH="1">
            <a:off x="11047416" y="4684032"/>
            <a:ext cx="124751" cy="137337"/>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046418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Content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99660" y="1377692"/>
            <a:ext cx="3831700" cy="2195202"/>
          </a:xfrm>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226642" y="1377693"/>
            <a:ext cx="4709838" cy="4547619"/>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99660" y="6356350"/>
            <a:ext cx="3172685" cy="365125"/>
          </a:xfrm>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953793F2-7D54-4E5C-A8CC-778D903A151A}" type="datetime1">
              <a:rPr lang="en-US" smtClean="0"/>
              <a:t>5/13/2026</a:t>
            </a:fld>
            <a:endParaRPr lang="en-US" dirty="0"/>
          </a:p>
        </p:txBody>
      </p:sp>
      <p:sp>
        <p:nvSpPr>
          <p:cNvPr id="12" name="Freeform: Shape 11">
            <a:extLst>
              <a:ext uri="{FF2B5EF4-FFF2-40B4-BE49-F238E27FC236}">
                <a16:creationId xmlns:a16="http://schemas.microsoft.com/office/drawing/2014/main" id="{3DC06D49-91B1-E434-F579-E3FA621D53F0}"/>
              </a:ext>
            </a:extLst>
          </p:cNvPr>
          <p:cNvSpPr/>
          <p:nvPr/>
        </p:nvSpPr>
        <p:spPr>
          <a:xfrm rot="16200000" flipH="1">
            <a:off x="8328343" y="2928941"/>
            <a:ext cx="6858000" cy="1000119"/>
          </a:xfrm>
          <a:custGeom>
            <a:avLst/>
            <a:gdLst>
              <a:gd name="connsiteX0" fmla="*/ 0 w 6858000"/>
              <a:gd name="connsiteY0" fmla="*/ 335764 h 1000119"/>
              <a:gd name="connsiteX1" fmla="*/ 0 w 6858000"/>
              <a:gd name="connsiteY1" fmla="*/ 1000119 h 1000119"/>
              <a:gd name="connsiteX2" fmla="*/ 6858000 w 6858000"/>
              <a:gd name="connsiteY2" fmla="*/ 1000119 h 1000119"/>
              <a:gd name="connsiteX3" fmla="*/ 6858000 w 6858000"/>
              <a:gd name="connsiteY3" fmla="*/ 310656 h 1000119"/>
              <a:gd name="connsiteX4" fmla="*/ 6749548 w 6858000"/>
              <a:gd name="connsiteY4" fmla="*/ 365206 h 1000119"/>
              <a:gd name="connsiteX5" fmla="*/ 6413954 w 6858000"/>
              <a:gd name="connsiteY5" fmla="*/ 431553 h 1000119"/>
              <a:gd name="connsiteX6" fmla="*/ 5396161 w 6858000"/>
              <a:gd name="connsiteY6" fmla="*/ 48872 h 1000119"/>
              <a:gd name="connsiteX7" fmla="*/ 4370981 w 6858000"/>
              <a:gd name="connsiteY7" fmla="*/ 509748 h 1000119"/>
              <a:gd name="connsiteX8" fmla="*/ 3390974 w 6858000"/>
              <a:gd name="connsiteY8" fmla="*/ 107519 h 1000119"/>
              <a:gd name="connsiteX9" fmla="*/ 2368521 w 6858000"/>
              <a:gd name="connsiteY9" fmla="*/ 431722 h 1000119"/>
              <a:gd name="connsiteX10" fmla="*/ 1346512 w 6858000"/>
              <a:gd name="connsiteY10" fmla="*/ 1 h 1000119"/>
              <a:gd name="connsiteX11" fmla="*/ 343918 w 6858000"/>
              <a:gd name="connsiteY11" fmla="*/ 431722 h 1000119"/>
              <a:gd name="connsiteX12" fmla="*/ 11586 w 6858000"/>
              <a:gd name="connsiteY12" fmla="*/ 342095 h 1000119"/>
              <a:gd name="connsiteX0" fmla="*/ 0 w 6858000"/>
              <a:gd name="connsiteY0" fmla="*/ 335764 h 1000119"/>
              <a:gd name="connsiteX1" fmla="*/ 0 w 6858000"/>
              <a:gd name="connsiteY1" fmla="*/ 1000119 h 1000119"/>
              <a:gd name="connsiteX2" fmla="*/ 6858000 w 6858000"/>
              <a:gd name="connsiteY2" fmla="*/ 1000119 h 1000119"/>
              <a:gd name="connsiteX3" fmla="*/ 6858000 w 6858000"/>
              <a:gd name="connsiteY3" fmla="*/ 310656 h 1000119"/>
              <a:gd name="connsiteX4" fmla="*/ 6413954 w 6858000"/>
              <a:gd name="connsiteY4" fmla="*/ 431553 h 1000119"/>
              <a:gd name="connsiteX5" fmla="*/ 5396161 w 6858000"/>
              <a:gd name="connsiteY5" fmla="*/ 48872 h 1000119"/>
              <a:gd name="connsiteX6" fmla="*/ 4370981 w 6858000"/>
              <a:gd name="connsiteY6" fmla="*/ 509748 h 1000119"/>
              <a:gd name="connsiteX7" fmla="*/ 3390974 w 6858000"/>
              <a:gd name="connsiteY7" fmla="*/ 107519 h 1000119"/>
              <a:gd name="connsiteX8" fmla="*/ 2368521 w 6858000"/>
              <a:gd name="connsiteY8" fmla="*/ 431722 h 1000119"/>
              <a:gd name="connsiteX9" fmla="*/ 1346512 w 6858000"/>
              <a:gd name="connsiteY9" fmla="*/ 1 h 1000119"/>
              <a:gd name="connsiteX10" fmla="*/ 343918 w 6858000"/>
              <a:gd name="connsiteY10" fmla="*/ 431722 h 1000119"/>
              <a:gd name="connsiteX11" fmla="*/ 11586 w 6858000"/>
              <a:gd name="connsiteY11" fmla="*/ 342095 h 1000119"/>
              <a:gd name="connsiteX12" fmla="*/ 0 w 6858000"/>
              <a:gd name="connsiteY12" fmla="*/ 335764 h 1000119"/>
              <a:gd name="connsiteX0" fmla="*/ 0 w 6858000"/>
              <a:gd name="connsiteY0" fmla="*/ 335764 h 1000119"/>
              <a:gd name="connsiteX1" fmla="*/ 0 w 6858000"/>
              <a:gd name="connsiteY1" fmla="*/ 1000119 h 1000119"/>
              <a:gd name="connsiteX2" fmla="*/ 6858000 w 6858000"/>
              <a:gd name="connsiteY2" fmla="*/ 1000119 h 1000119"/>
              <a:gd name="connsiteX3" fmla="*/ 6858000 w 6858000"/>
              <a:gd name="connsiteY3" fmla="*/ 310656 h 1000119"/>
              <a:gd name="connsiteX4" fmla="*/ 6344801 w 6858000"/>
              <a:gd name="connsiteY4" fmla="*/ 362397 h 1000119"/>
              <a:gd name="connsiteX5" fmla="*/ 5396161 w 6858000"/>
              <a:gd name="connsiteY5" fmla="*/ 48872 h 1000119"/>
              <a:gd name="connsiteX6" fmla="*/ 4370981 w 6858000"/>
              <a:gd name="connsiteY6" fmla="*/ 509748 h 1000119"/>
              <a:gd name="connsiteX7" fmla="*/ 3390974 w 6858000"/>
              <a:gd name="connsiteY7" fmla="*/ 107519 h 1000119"/>
              <a:gd name="connsiteX8" fmla="*/ 2368521 w 6858000"/>
              <a:gd name="connsiteY8" fmla="*/ 431722 h 1000119"/>
              <a:gd name="connsiteX9" fmla="*/ 1346512 w 6858000"/>
              <a:gd name="connsiteY9" fmla="*/ 1 h 1000119"/>
              <a:gd name="connsiteX10" fmla="*/ 343918 w 6858000"/>
              <a:gd name="connsiteY10" fmla="*/ 431722 h 1000119"/>
              <a:gd name="connsiteX11" fmla="*/ 11586 w 6858000"/>
              <a:gd name="connsiteY11" fmla="*/ 342095 h 1000119"/>
              <a:gd name="connsiteX12" fmla="*/ 0 w 6858000"/>
              <a:gd name="connsiteY12" fmla="*/ 335764 h 1000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8000" h="1000119">
                <a:moveTo>
                  <a:pt x="0" y="335764"/>
                </a:moveTo>
                <a:lnTo>
                  <a:pt x="0" y="1000119"/>
                </a:lnTo>
                <a:lnTo>
                  <a:pt x="6858000" y="1000119"/>
                </a:lnTo>
                <a:lnTo>
                  <a:pt x="6858000" y="310656"/>
                </a:lnTo>
                <a:lnTo>
                  <a:pt x="6344801" y="362397"/>
                </a:lnTo>
                <a:cubicBezTo>
                  <a:pt x="5967955" y="321423"/>
                  <a:pt x="5725131" y="24314"/>
                  <a:pt x="5396161" y="48872"/>
                </a:cubicBezTo>
                <a:cubicBezTo>
                  <a:pt x="5067191" y="73431"/>
                  <a:pt x="4705179" y="499973"/>
                  <a:pt x="4370981" y="509748"/>
                </a:cubicBezTo>
                <a:cubicBezTo>
                  <a:pt x="4036783" y="519521"/>
                  <a:pt x="3950783" y="134422"/>
                  <a:pt x="3390974" y="107519"/>
                </a:cubicBezTo>
                <a:cubicBezTo>
                  <a:pt x="2886362" y="107519"/>
                  <a:pt x="2709263" y="449642"/>
                  <a:pt x="2368521" y="431722"/>
                </a:cubicBezTo>
                <a:cubicBezTo>
                  <a:pt x="2027777" y="413804"/>
                  <a:pt x="1683946" y="1"/>
                  <a:pt x="1346512" y="1"/>
                </a:cubicBezTo>
                <a:cubicBezTo>
                  <a:pt x="841901" y="0"/>
                  <a:pt x="678668" y="411631"/>
                  <a:pt x="343918" y="431722"/>
                </a:cubicBezTo>
                <a:cubicBezTo>
                  <a:pt x="218387" y="439257"/>
                  <a:pt x="116508" y="397382"/>
                  <a:pt x="11586" y="342095"/>
                </a:cubicBezTo>
                <a:lnTo>
                  <a:pt x="0" y="335764"/>
                </a:ln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11329387" y="6341919"/>
            <a:ext cx="685800" cy="365125"/>
          </a:xfrm>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1470536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Content 10">
    <p:spTree>
      <p:nvGrpSpPr>
        <p:cNvPr id="1" name=""/>
        <p:cNvGrpSpPr/>
        <p:nvPr/>
      </p:nvGrpSpPr>
      <p:grpSpPr>
        <a:xfrm>
          <a:off x="0" y="0"/>
          <a:ext cx="0" cy="0"/>
          <a:chOff x="0" y="0"/>
          <a:chExt cx="0" cy="0"/>
        </a:xfrm>
      </p:grpSpPr>
      <p:sp>
        <p:nvSpPr>
          <p:cNvPr id="7" name="Oval 28">
            <a:extLst>
              <a:ext uri="{FF2B5EF4-FFF2-40B4-BE49-F238E27FC236}">
                <a16:creationId xmlns:a16="http://schemas.microsoft.com/office/drawing/2014/main" id="{AB119740-FBC9-9D07-94CC-1A4C5381FAC7}"/>
              </a:ext>
            </a:extLst>
          </p:cNvPr>
          <p:cNvSpPr/>
          <p:nvPr/>
        </p:nvSpPr>
        <p:spPr>
          <a:xfrm rot="12125087" flipH="1">
            <a:off x="472947" y="4178449"/>
            <a:ext cx="1660343" cy="1653406"/>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2018 w 3049381"/>
              <a:gd name="connsiteY0" fmla="*/ 1624714 h 3018036"/>
              <a:gd name="connsiteX1" fmla="*/ 443717 w 3049381"/>
              <a:gd name="connsiteY1" fmla="*/ 460819 h 3018036"/>
              <a:gd name="connsiteX2" fmla="*/ 1402833 w 3049381"/>
              <a:gd name="connsiteY2" fmla="*/ 379 h 3018036"/>
              <a:gd name="connsiteX3" fmla="*/ 2624731 w 3049381"/>
              <a:gd name="connsiteY3" fmla="*/ 406634 h 3018036"/>
              <a:gd name="connsiteX4" fmla="*/ 2925568 w 3049381"/>
              <a:gd name="connsiteY4" fmla="*/ 2092073 h 3018036"/>
              <a:gd name="connsiteX5" fmla="*/ 1247046 w 3049381"/>
              <a:gd name="connsiteY5" fmla="*/ 3005209 h 3018036"/>
              <a:gd name="connsiteX6" fmla="*/ 2018 w 3049381"/>
              <a:gd name="connsiteY6" fmla="*/ 1624714 h 3018036"/>
              <a:gd name="connsiteX0" fmla="*/ 2321 w 3049684"/>
              <a:gd name="connsiteY0" fmla="*/ 1624714 h 3018036"/>
              <a:gd name="connsiteX1" fmla="*/ 444020 w 3049684"/>
              <a:gd name="connsiteY1" fmla="*/ 460819 h 3018036"/>
              <a:gd name="connsiteX2" fmla="*/ 1403136 w 3049684"/>
              <a:gd name="connsiteY2" fmla="*/ 379 h 3018036"/>
              <a:gd name="connsiteX3" fmla="*/ 2625034 w 3049684"/>
              <a:gd name="connsiteY3" fmla="*/ 406634 h 3018036"/>
              <a:gd name="connsiteX4" fmla="*/ 2925871 w 3049684"/>
              <a:gd name="connsiteY4" fmla="*/ 2092073 h 3018036"/>
              <a:gd name="connsiteX5" fmla="*/ 1247349 w 3049684"/>
              <a:gd name="connsiteY5" fmla="*/ 3005209 h 3018036"/>
              <a:gd name="connsiteX6" fmla="*/ 2321 w 3049684"/>
              <a:gd name="connsiteY6" fmla="*/ 1624714 h 3018036"/>
              <a:gd name="connsiteX0" fmla="*/ 26699 w 3074062"/>
              <a:gd name="connsiteY0" fmla="*/ 1624345 h 3017667"/>
              <a:gd name="connsiteX1" fmla="*/ 493692 w 3074062"/>
              <a:gd name="connsiteY1" fmla="*/ 398112 h 3017667"/>
              <a:gd name="connsiteX2" fmla="*/ 1427514 w 3074062"/>
              <a:gd name="connsiteY2" fmla="*/ 10 h 3017667"/>
              <a:gd name="connsiteX3" fmla="*/ 2649412 w 3074062"/>
              <a:gd name="connsiteY3" fmla="*/ 406265 h 3017667"/>
              <a:gd name="connsiteX4" fmla="*/ 2950249 w 3074062"/>
              <a:gd name="connsiteY4" fmla="*/ 2091704 h 3017667"/>
              <a:gd name="connsiteX5" fmla="*/ 1271727 w 3074062"/>
              <a:gd name="connsiteY5" fmla="*/ 3004840 h 3017667"/>
              <a:gd name="connsiteX6" fmla="*/ 26699 w 3074062"/>
              <a:gd name="connsiteY6" fmla="*/ 1624345 h 3017667"/>
              <a:gd name="connsiteX0" fmla="*/ 7481 w 3054844"/>
              <a:gd name="connsiteY0" fmla="*/ 1624345 h 3017667"/>
              <a:gd name="connsiteX1" fmla="*/ 474474 w 3054844"/>
              <a:gd name="connsiteY1" fmla="*/ 398112 h 3017667"/>
              <a:gd name="connsiteX2" fmla="*/ 1408296 w 3054844"/>
              <a:gd name="connsiteY2" fmla="*/ 10 h 3017667"/>
              <a:gd name="connsiteX3" fmla="*/ 2630194 w 3054844"/>
              <a:gd name="connsiteY3" fmla="*/ 406265 h 3017667"/>
              <a:gd name="connsiteX4" fmla="*/ 2931031 w 3054844"/>
              <a:gd name="connsiteY4" fmla="*/ 2091704 h 3017667"/>
              <a:gd name="connsiteX5" fmla="*/ 1252509 w 3054844"/>
              <a:gd name="connsiteY5" fmla="*/ 3004840 h 3017667"/>
              <a:gd name="connsiteX6" fmla="*/ 7481 w 3054844"/>
              <a:gd name="connsiteY6" fmla="*/ 1624345 h 3017667"/>
              <a:gd name="connsiteX0" fmla="*/ 7481 w 3054844"/>
              <a:gd name="connsiteY0" fmla="*/ 1624345 h 3036733"/>
              <a:gd name="connsiteX1" fmla="*/ 474474 w 3054844"/>
              <a:gd name="connsiteY1" fmla="*/ 398112 h 3036733"/>
              <a:gd name="connsiteX2" fmla="*/ 1408296 w 3054844"/>
              <a:gd name="connsiteY2" fmla="*/ 10 h 3036733"/>
              <a:gd name="connsiteX3" fmla="*/ 2630194 w 3054844"/>
              <a:gd name="connsiteY3" fmla="*/ 406265 h 3036733"/>
              <a:gd name="connsiteX4" fmla="*/ 2931031 w 3054844"/>
              <a:gd name="connsiteY4" fmla="*/ 2091704 h 3036733"/>
              <a:gd name="connsiteX5" fmla="*/ 1252509 w 3054844"/>
              <a:gd name="connsiteY5" fmla="*/ 3004840 h 3036733"/>
              <a:gd name="connsiteX6" fmla="*/ 7481 w 3054844"/>
              <a:gd name="connsiteY6" fmla="*/ 1624345 h 3036733"/>
              <a:gd name="connsiteX0" fmla="*/ 7481 w 3054844"/>
              <a:gd name="connsiteY0" fmla="*/ 1624345 h 3042079"/>
              <a:gd name="connsiteX1" fmla="*/ 474474 w 3054844"/>
              <a:gd name="connsiteY1" fmla="*/ 398112 h 3042079"/>
              <a:gd name="connsiteX2" fmla="*/ 1408296 w 3054844"/>
              <a:gd name="connsiteY2" fmla="*/ 10 h 3042079"/>
              <a:gd name="connsiteX3" fmla="*/ 2630194 w 3054844"/>
              <a:gd name="connsiteY3" fmla="*/ 406265 h 3042079"/>
              <a:gd name="connsiteX4" fmla="*/ 2931031 w 3054844"/>
              <a:gd name="connsiteY4" fmla="*/ 2091704 h 3042079"/>
              <a:gd name="connsiteX5" fmla="*/ 1252509 w 3054844"/>
              <a:gd name="connsiteY5" fmla="*/ 3004840 h 3042079"/>
              <a:gd name="connsiteX6" fmla="*/ 7481 w 3054844"/>
              <a:gd name="connsiteY6" fmla="*/ 1624345 h 3042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4844" h="3042079">
                <a:moveTo>
                  <a:pt x="7481" y="1624345"/>
                </a:moveTo>
                <a:cubicBezTo>
                  <a:pt x="-51501" y="1105133"/>
                  <a:pt x="250811" y="652915"/>
                  <a:pt x="474474" y="398112"/>
                </a:cubicBezTo>
                <a:cubicBezTo>
                  <a:pt x="698137" y="143309"/>
                  <a:pt x="1049009" y="-1349"/>
                  <a:pt x="1408296" y="10"/>
                </a:cubicBezTo>
                <a:cubicBezTo>
                  <a:pt x="1767583" y="1369"/>
                  <a:pt x="2367374" y="143445"/>
                  <a:pt x="2630194" y="406265"/>
                </a:cubicBezTo>
                <a:cubicBezTo>
                  <a:pt x="2893014" y="669085"/>
                  <a:pt x="3245311" y="1489274"/>
                  <a:pt x="2931031" y="2091704"/>
                </a:cubicBezTo>
                <a:cubicBezTo>
                  <a:pt x="2554802" y="2890814"/>
                  <a:pt x="1931523" y="3146925"/>
                  <a:pt x="1252509" y="3004840"/>
                </a:cubicBezTo>
                <a:cubicBezTo>
                  <a:pt x="573495" y="2862755"/>
                  <a:pt x="66463" y="2143557"/>
                  <a:pt x="7481" y="1624345"/>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Shape 7">
            <a:extLst>
              <a:ext uri="{FF2B5EF4-FFF2-40B4-BE49-F238E27FC236}">
                <a16:creationId xmlns:a16="http://schemas.microsoft.com/office/drawing/2014/main" id="{4A16ED9F-8A3C-6DC4-67D1-23234ABF0B70}"/>
              </a:ext>
            </a:extLst>
          </p:cNvPr>
          <p:cNvSpPr/>
          <p:nvPr/>
        </p:nvSpPr>
        <p:spPr>
          <a:xfrm rot="10267945">
            <a:off x="1701250" y="5398458"/>
            <a:ext cx="1667077" cy="1476374"/>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315627 w 2876897"/>
              <a:gd name="connsiteY1" fmla="*/ 1221230 h 1560220"/>
              <a:gd name="connsiteX2" fmla="*/ 116789 w 2876897"/>
              <a:gd name="connsiteY2" fmla="*/ 590029 h 1560220"/>
              <a:gd name="connsiteX3" fmla="*/ 0 w 2876897"/>
              <a:gd name="connsiteY3" fmla="*/ 83689 h 1560220"/>
              <a:gd name="connsiteX4" fmla="*/ 574390 w 2876897"/>
              <a:gd name="connsiteY4" fmla="*/ 0 h 1560220"/>
              <a:gd name="connsiteX5" fmla="*/ 592822 w 2876897"/>
              <a:gd name="connsiteY5" fmla="*/ 142333 h 1560220"/>
              <a:gd name="connsiteX6" fmla="*/ 1077920 w 2876897"/>
              <a:gd name="connsiteY6" fmla="*/ 764841 h 1560220"/>
              <a:gd name="connsiteX7" fmla="*/ 1791731 w 2876897"/>
              <a:gd name="connsiteY7" fmla="*/ 767945 h 1560220"/>
              <a:gd name="connsiteX8" fmla="*/ 2126592 w 2876897"/>
              <a:gd name="connsiteY8" fmla="*/ 478752 h 1560220"/>
              <a:gd name="connsiteX9" fmla="*/ 2210912 w 2876897"/>
              <a:gd name="connsiteY9" fmla="*/ 23807 h 1560220"/>
              <a:gd name="connsiteX10" fmla="*/ 2876897 w 2876897"/>
              <a:gd name="connsiteY10" fmla="*/ 39276 h 1560220"/>
              <a:gd name="connsiteX11" fmla="*/ 2084403 w 2876897"/>
              <a:gd name="connsiteY11" fmla="*/ 1412939 h 1560220"/>
              <a:gd name="connsiteX12" fmla="*/ 698505 w 2876897"/>
              <a:gd name="connsiteY12" fmla="*/ 1390335 h 1560220"/>
              <a:gd name="connsiteX0" fmla="*/ 698505 w 2890039"/>
              <a:gd name="connsiteY0" fmla="*/ 1390335 h 1517575"/>
              <a:gd name="connsiteX1" fmla="*/ 315627 w 2890039"/>
              <a:gd name="connsiteY1" fmla="*/ 1221230 h 1517575"/>
              <a:gd name="connsiteX2" fmla="*/ 116789 w 2890039"/>
              <a:gd name="connsiteY2" fmla="*/ 590029 h 1517575"/>
              <a:gd name="connsiteX3" fmla="*/ 0 w 2890039"/>
              <a:gd name="connsiteY3" fmla="*/ 83689 h 1517575"/>
              <a:gd name="connsiteX4" fmla="*/ 574390 w 2890039"/>
              <a:gd name="connsiteY4" fmla="*/ 0 h 1517575"/>
              <a:gd name="connsiteX5" fmla="*/ 592822 w 2890039"/>
              <a:gd name="connsiteY5" fmla="*/ 142333 h 1517575"/>
              <a:gd name="connsiteX6" fmla="*/ 1077920 w 2890039"/>
              <a:gd name="connsiteY6" fmla="*/ 764841 h 1517575"/>
              <a:gd name="connsiteX7" fmla="*/ 1791731 w 2890039"/>
              <a:gd name="connsiteY7" fmla="*/ 767945 h 1517575"/>
              <a:gd name="connsiteX8" fmla="*/ 2126592 w 2890039"/>
              <a:gd name="connsiteY8" fmla="*/ 478752 h 1517575"/>
              <a:gd name="connsiteX9" fmla="*/ 2210912 w 2890039"/>
              <a:gd name="connsiteY9" fmla="*/ 23807 h 1517575"/>
              <a:gd name="connsiteX10" fmla="*/ 2876897 w 2890039"/>
              <a:gd name="connsiteY10" fmla="*/ 39276 h 1517575"/>
              <a:gd name="connsiteX11" fmla="*/ 2427890 w 2890039"/>
              <a:gd name="connsiteY11" fmla="*/ 1336177 h 1517575"/>
              <a:gd name="connsiteX12" fmla="*/ 698505 w 2890039"/>
              <a:gd name="connsiteY12" fmla="*/ 1390335 h 1517575"/>
              <a:gd name="connsiteX0" fmla="*/ 721924 w 2890039"/>
              <a:gd name="connsiteY0" fmla="*/ 1441511 h 1546191"/>
              <a:gd name="connsiteX1" fmla="*/ 315627 w 2890039"/>
              <a:gd name="connsiteY1" fmla="*/ 1221230 h 1546191"/>
              <a:gd name="connsiteX2" fmla="*/ 116789 w 2890039"/>
              <a:gd name="connsiteY2" fmla="*/ 590029 h 1546191"/>
              <a:gd name="connsiteX3" fmla="*/ 0 w 2890039"/>
              <a:gd name="connsiteY3" fmla="*/ 83689 h 1546191"/>
              <a:gd name="connsiteX4" fmla="*/ 574390 w 2890039"/>
              <a:gd name="connsiteY4" fmla="*/ 0 h 1546191"/>
              <a:gd name="connsiteX5" fmla="*/ 592822 w 2890039"/>
              <a:gd name="connsiteY5" fmla="*/ 142333 h 1546191"/>
              <a:gd name="connsiteX6" fmla="*/ 1077920 w 2890039"/>
              <a:gd name="connsiteY6" fmla="*/ 764841 h 1546191"/>
              <a:gd name="connsiteX7" fmla="*/ 1791731 w 2890039"/>
              <a:gd name="connsiteY7" fmla="*/ 767945 h 1546191"/>
              <a:gd name="connsiteX8" fmla="*/ 2126592 w 2890039"/>
              <a:gd name="connsiteY8" fmla="*/ 478752 h 1546191"/>
              <a:gd name="connsiteX9" fmla="*/ 2210912 w 2890039"/>
              <a:gd name="connsiteY9" fmla="*/ 23807 h 1546191"/>
              <a:gd name="connsiteX10" fmla="*/ 2876897 w 2890039"/>
              <a:gd name="connsiteY10" fmla="*/ 39276 h 1546191"/>
              <a:gd name="connsiteX11" fmla="*/ 2427890 w 2890039"/>
              <a:gd name="connsiteY11" fmla="*/ 1336177 h 1546191"/>
              <a:gd name="connsiteX12" fmla="*/ 721924 w 2890039"/>
              <a:gd name="connsiteY12" fmla="*/ 1441511 h 1546191"/>
              <a:gd name="connsiteX0" fmla="*/ 721924 w 2890039"/>
              <a:gd name="connsiteY0" fmla="*/ 1441511 h 1520333"/>
              <a:gd name="connsiteX1" fmla="*/ 315627 w 2890039"/>
              <a:gd name="connsiteY1" fmla="*/ 1221230 h 1520333"/>
              <a:gd name="connsiteX2" fmla="*/ 116789 w 2890039"/>
              <a:gd name="connsiteY2" fmla="*/ 590029 h 1520333"/>
              <a:gd name="connsiteX3" fmla="*/ 0 w 2890039"/>
              <a:gd name="connsiteY3" fmla="*/ 83689 h 1520333"/>
              <a:gd name="connsiteX4" fmla="*/ 574390 w 2890039"/>
              <a:gd name="connsiteY4" fmla="*/ 0 h 1520333"/>
              <a:gd name="connsiteX5" fmla="*/ 592822 w 2890039"/>
              <a:gd name="connsiteY5" fmla="*/ 142333 h 1520333"/>
              <a:gd name="connsiteX6" fmla="*/ 1077920 w 2890039"/>
              <a:gd name="connsiteY6" fmla="*/ 764841 h 1520333"/>
              <a:gd name="connsiteX7" fmla="*/ 1791731 w 2890039"/>
              <a:gd name="connsiteY7" fmla="*/ 767945 h 1520333"/>
              <a:gd name="connsiteX8" fmla="*/ 2126592 w 2890039"/>
              <a:gd name="connsiteY8" fmla="*/ 478752 h 1520333"/>
              <a:gd name="connsiteX9" fmla="*/ 2210912 w 2890039"/>
              <a:gd name="connsiteY9" fmla="*/ 23807 h 1520333"/>
              <a:gd name="connsiteX10" fmla="*/ 2876897 w 2890039"/>
              <a:gd name="connsiteY10" fmla="*/ 39276 h 1520333"/>
              <a:gd name="connsiteX11" fmla="*/ 2427890 w 2890039"/>
              <a:gd name="connsiteY11" fmla="*/ 1336177 h 1520333"/>
              <a:gd name="connsiteX12" fmla="*/ 721924 w 2890039"/>
              <a:gd name="connsiteY12" fmla="*/ 1441511 h 1520333"/>
              <a:gd name="connsiteX0" fmla="*/ 721924 w 2887751"/>
              <a:gd name="connsiteY0" fmla="*/ 1441511 h 1534708"/>
              <a:gd name="connsiteX1" fmla="*/ 315627 w 2887751"/>
              <a:gd name="connsiteY1" fmla="*/ 1221230 h 1534708"/>
              <a:gd name="connsiteX2" fmla="*/ 116789 w 2887751"/>
              <a:gd name="connsiteY2" fmla="*/ 590029 h 1534708"/>
              <a:gd name="connsiteX3" fmla="*/ 0 w 2887751"/>
              <a:gd name="connsiteY3" fmla="*/ 83689 h 1534708"/>
              <a:gd name="connsiteX4" fmla="*/ 574390 w 2887751"/>
              <a:gd name="connsiteY4" fmla="*/ 0 h 1534708"/>
              <a:gd name="connsiteX5" fmla="*/ 592822 w 2887751"/>
              <a:gd name="connsiteY5" fmla="*/ 142333 h 1534708"/>
              <a:gd name="connsiteX6" fmla="*/ 1077920 w 2887751"/>
              <a:gd name="connsiteY6" fmla="*/ 764841 h 1534708"/>
              <a:gd name="connsiteX7" fmla="*/ 1791731 w 2887751"/>
              <a:gd name="connsiteY7" fmla="*/ 767945 h 1534708"/>
              <a:gd name="connsiteX8" fmla="*/ 2126592 w 2887751"/>
              <a:gd name="connsiteY8" fmla="*/ 478752 h 1534708"/>
              <a:gd name="connsiteX9" fmla="*/ 2210912 w 2887751"/>
              <a:gd name="connsiteY9" fmla="*/ 23807 h 1534708"/>
              <a:gd name="connsiteX10" fmla="*/ 2876897 w 2887751"/>
              <a:gd name="connsiteY10" fmla="*/ 39276 h 1534708"/>
              <a:gd name="connsiteX11" fmla="*/ 2420084 w 2887751"/>
              <a:gd name="connsiteY11" fmla="*/ 1366417 h 1534708"/>
              <a:gd name="connsiteX12" fmla="*/ 721924 w 2887751"/>
              <a:gd name="connsiteY12" fmla="*/ 1441511 h 1534708"/>
              <a:gd name="connsiteX0" fmla="*/ 870249 w 3036074"/>
              <a:gd name="connsiteY0" fmla="*/ 1502043 h 1595240"/>
              <a:gd name="connsiteX1" fmla="*/ 463952 w 3036074"/>
              <a:gd name="connsiteY1" fmla="*/ 1281762 h 1595240"/>
              <a:gd name="connsiteX2" fmla="*/ 265114 w 3036074"/>
              <a:gd name="connsiteY2" fmla="*/ 650561 h 1595240"/>
              <a:gd name="connsiteX3" fmla="*/ 0 w 3036074"/>
              <a:gd name="connsiteY3" fmla="*/ 0 h 1595240"/>
              <a:gd name="connsiteX4" fmla="*/ 722715 w 3036074"/>
              <a:gd name="connsiteY4" fmla="*/ 60532 h 1595240"/>
              <a:gd name="connsiteX5" fmla="*/ 741147 w 3036074"/>
              <a:gd name="connsiteY5" fmla="*/ 202865 h 1595240"/>
              <a:gd name="connsiteX6" fmla="*/ 1226245 w 3036074"/>
              <a:gd name="connsiteY6" fmla="*/ 825373 h 1595240"/>
              <a:gd name="connsiteX7" fmla="*/ 1940056 w 3036074"/>
              <a:gd name="connsiteY7" fmla="*/ 828477 h 1595240"/>
              <a:gd name="connsiteX8" fmla="*/ 2274917 w 3036074"/>
              <a:gd name="connsiteY8" fmla="*/ 539284 h 1595240"/>
              <a:gd name="connsiteX9" fmla="*/ 2359237 w 3036074"/>
              <a:gd name="connsiteY9" fmla="*/ 84339 h 1595240"/>
              <a:gd name="connsiteX10" fmla="*/ 3025222 w 3036074"/>
              <a:gd name="connsiteY10" fmla="*/ 99808 h 1595240"/>
              <a:gd name="connsiteX11" fmla="*/ 2568409 w 3036074"/>
              <a:gd name="connsiteY11" fmla="*/ 1426949 h 1595240"/>
              <a:gd name="connsiteX12" fmla="*/ 870249 w 3036074"/>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722715 w 3036075"/>
              <a:gd name="connsiteY4" fmla="*/ 60532 h 1595240"/>
              <a:gd name="connsiteX5" fmla="*/ 741147 w 3036075"/>
              <a:gd name="connsiteY5" fmla="*/ 202865 h 1595240"/>
              <a:gd name="connsiteX6" fmla="*/ 1226245 w 3036075"/>
              <a:gd name="connsiteY6" fmla="*/ 825373 h 1595240"/>
              <a:gd name="connsiteX7" fmla="*/ 1940056 w 3036075"/>
              <a:gd name="connsiteY7" fmla="*/ 828477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722715 w 3036075"/>
              <a:gd name="connsiteY4" fmla="*/ 60532 h 1595240"/>
              <a:gd name="connsiteX5" fmla="*/ 741147 w 3036075"/>
              <a:gd name="connsiteY5" fmla="*/ 202865 h 1595240"/>
              <a:gd name="connsiteX6" fmla="*/ 1226245 w 3036075"/>
              <a:gd name="connsiteY6" fmla="*/ 825373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722715 w 3036075"/>
              <a:gd name="connsiteY4" fmla="*/ 60532 h 1595240"/>
              <a:gd name="connsiteX5" fmla="*/ 741147 w 3036075"/>
              <a:gd name="connsiteY5" fmla="*/ 202865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741147 w 3036075"/>
              <a:gd name="connsiteY5" fmla="*/ 202865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38303 w 3036075"/>
              <a:gd name="connsiteY8" fmla="*/ 536958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38303 w 3036075"/>
              <a:gd name="connsiteY8" fmla="*/ 536958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38303 w 3036075"/>
              <a:gd name="connsiteY8" fmla="*/ 536958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07076 w 3036075"/>
              <a:gd name="connsiteY8" fmla="*/ 511371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2972903"/>
              <a:gd name="connsiteY0" fmla="*/ 1502043 h 1595240"/>
              <a:gd name="connsiteX1" fmla="*/ 463952 w 2972903"/>
              <a:gd name="connsiteY1" fmla="*/ 1281762 h 1595240"/>
              <a:gd name="connsiteX2" fmla="*/ 194856 w 2972903"/>
              <a:gd name="connsiteY2" fmla="*/ 706389 h 1595240"/>
              <a:gd name="connsiteX3" fmla="*/ 0 w 2972903"/>
              <a:gd name="connsiteY3" fmla="*/ 0 h 1595240"/>
              <a:gd name="connsiteX4" fmla="*/ 855425 w 2972903"/>
              <a:gd name="connsiteY4" fmla="*/ 4704 h 1595240"/>
              <a:gd name="connsiteX5" fmla="*/ 963632 w 2972903"/>
              <a:gd name="connsiteY5" fmla="*/ 388957 h 1595240"/>
              <a:gd name="connsiteX6" fmla="*/ 1351151 w 2972903"/>
              <a:gd name="connsiteY6" fmla="*/ 981225 h 1595240"/>
              <a:gd name="connsiteX7" fmla="*/ 1982991 w 2972903"/>
              <a:gd name="connsiteY7" fmla="*/ 912219 h 1595240"/>
              <a:gd name="connsiteX8" fmla="*/ 2107076 w 2972903"/>
              <a:gd name="connsiteY8" fmla="*/ 511371 h 1595240"/>
              <a:gd name="connsiteX9" fmla="*/ 2082107 w 2972903"/>
              <a:gd name="connsiteY9" fmla="*/ 42468 h 1595240"/>
              <a:gd name="connsiteX10" fmla="*/ 2923738 w 2972903"/>
              <a:gd name="connsiteY10" fmla="*/ 67242 h 1595240"/>
              <a:gd name="connsiteX11" fmla="*/ 2568409 w 2972903"/>
              <a:gd name="connsiteY11" fmla="*/ 1426949 h 1595240"/>
              <a:gd name="connsiteX12" fmla="*/ 870249 w 2972903"/>
              <a:gd name="connsiteY12" fmla="*/ 1502043 h 1595240"/>
              <a:gd name="connsiteX0" fmla="*/ 870249 w 2972903"/>
              <a:gd name="connsiteY0" fmla="*/ 1502043 h 1595240"/>
              <a:gd name="connsiteX1" fmla="*/ 463952 w 2972903"/>
              <a:gd name="connsiteY1" fmla="*/ 1281762 h 1595240"/>
              <a:gd name="connsiteX2" fmla="*/ 194856 w 2972903"/>
              <a:gd name="connsiteY2" fmla="*/ 706389 h 1595240"/>
              <a:gd name="connsiteX3" fmla="*/ 0 w 2972903"/>
              <a:gd name="connsiteY3" fmla="*/ 0 h 1595240"/>
              <a:gd name="connsiteX4" fmla="*/ 855425 w 2972903"/>
              <a:gd name="connsiteY4" fmla="*/ 4704 h 1595240"/>
              <a:gd name="connsiteX5" fmla="*/ 963632 w 2972903"/>
              <a:gd name="connsiteY5" fmla="*/ 388957 h 1595240"/>
              <a:gd name="connsiteX6" fmla="*/ 1351151 w 2972903"/>
              <a:gd name="connsiteY6" fmla="*/ 981225 h 1595240"/>
              <a:gd name="connsiteX7" fmla="*/ 1982991 w 2972903"/>
              <a:gd name="connsiteY7" fmla="*/ 912219 h 1595240"/>
              <a:gd name="connsiteX8" fmla="*/ 2107076 w 2972903"/>
              <a:gd name="connsiteY8" fmla="*/ 511371 h 1595240"/>
              <a:gd name="connsiteX9" fmla="*/ 2066134 w 2972903"/>
              <a:gd name="connsiteY9" fmla="*/ 71203 h 1595240"/>
              <a:gd name="connsiteX10" fmla="*/ 2923738 w 2972903"/>
              <a:gd name="connsiteY10" fmla="*/ 67242 h 1595240"/>
              <a:gd name="connsiteX11" fmla="*/ 2568409 w 2972903"/>
              <a:gd name="connsiteY11" fmla="*/ 1426949 h 1595240"/>
              <a:gd name="connsiteX12" fmla="*/ 870249 w 2972903"/>
              <a:gd name="connsiteY12" fmla="*/ 1502043 h 1595240"/>
              <a:gd name="connsiteX0" fmla="*/ 870249 w 2977292"/>
              <a:gd name="connsiteY0" fmla="*/ 1502043 h 1595240"/>
              <a:gd name="connsiteX1" fmla="*/ 463952 w 2977292"/>
              <a:gd name="connsiteY1" fmla="*/ 1281762 h 1595240"/>
              <a:gd name="connsiteX2" fmla="*/ 194856 w 2977292"/>
              <a:gd name="connsiteY2" fmla="*/ 706389 h 1595240"/>
              <a:gd name="connsiteX3" fmla="*/ 0 w 2977292"/>
              <a:gd name="connsiteY3" fmla="*/ 0 h 1595240"/>
              <a:gd name="connsiteX4" fmla="*/ 855425 w 2977292"/>
              <a:gd name="connsiteY4" fmla="*/ 4704 h 1595240"/>
              <a:gd name="connsiteX5" fmla="*/ 963632 w 2977292"/>
              <a:gd name="connsiteY5" fmla="*/ 388957 h 1595240"/>
              <a:gd name="connsiteX6" fmla="*/ 1351151 w 2977292"/>
              <a:gd name="connsiteY6" fmla="*/ 981225 h 1595240"/>
              <a:gd name="connsiteX7" fmla="*/ 1982991 w 2977292"/>
              <a:gd name="connsiteY7" fmla="*/ 912219 h 1595240"/>
              <a:gd name="connsiteX8" fmla="*/ 2107076 w 2977292"/>
              <a:gd name="connsiteY8" fmla="*/ 511371 h 1595240"/>
              <a:gd name="connsiteX9" fmla="*/ 2066134 w 2977292"/>
              <a:gd name="connsiteY9" fmla="*/ 71203 h 1595240"/>
              <a:gd name="connsiteX10" fmla="*/ 2931756 w 2977292"/>
              <a:gd name="connsiteY10" fmla="*/ 133467 h 1595240"/>
              <a:gd name="connsiteX11" fmla="*/ 2568409 w 2977292"/>
              <a:gd name="connsiteY11" fmla="*/ 1426949 h 1595240"/>
              <a:gd name="connsiteX12" fmla="*/ 870249 w 2977292"/>
              <a:gd name="connsiteY12" fmla="*/ 1502043 h 1595240"/>
              <a:gd name="connsiteX0" fmla="*/ 870249 w 2977292"/>
              <a:gd name="connsiteY0" fmla="*/ 1502043 h 1595240"/>
              <a:gd name="connsiteX1" fmla="*/ 463952 w 2977292"/>
              <a:gd name="connsiteY1" fmla="*/ 1281762 h 1595240"/>
              <a:gd name="connsiteX2" fmla="*/ 194856 w 2977292"/>
              <a:gd name="connsiteY2" fmla="*/ 706389 h 1595240"/>
              <a:gd name="connsiteX3" fmla="*/ 0 w 2977292"/>
              <a:gd name="connsiteY3" fmla="*/ 0 h 1595240"/>
              <a:gd name="connsiteX4" fmla="*/ 855425 w 2977292"/>
              <a:gd name="connsiteY4" fmla="*/ 4704 h 1595240"/>
              <a:gd name="connsiteX5" fmla="*/ 963632 w 2977292"/>
              <a:gd name="connsiteY5" fmla="*/ 388957 h 1595240"/>
              <a:gd name="connsiteX6" fmla="*/ 1351151 w 2977292"/>
              <a:gd name="connsiteY6" fmla="*/ 981225 h 1595240"/>
              <a:gd name="connsiteX7" fmla="*/ 1982991 w 2977292"/>
              <a:gd name="connsiteY7" fmla="*/ 912219 h 1595240"/>
              <a:gd name="connsiteX8" fmla="*/ 2107076 w 2977292"/>
              <a:gd name="connsiteY8" fmla="*/ 511371 h 1595240"/>
              <a:gd name="connsiteX9" fmla="*/ 2066134 w 2977292"/>
              <a:gd name="connsiteY9" fmla="*/ 71203 h 1595240"/>
              <a:gd name="connsiteX10" fmla="*/ 2931756 w 2977292"/>
              <a:gd name="connsiteY10" fmla="*/ 133467 h 1595240"/>
              <a:gd name="connsiteX11" fmla="*/ 2568409 w 2977292"/>
              <a:gd name="connsiteY11" fmla="*/ 1426949 h 1595240"/>
              <a:gd name="connsiteX12" fmla="*/ 870249 w 2977292"/>
              <a:gd name="connsiteY12" fmla="*/ 1502043 h 1595240"/>
              <a:gd name="connsiteX0" fmla="*/ 870249 w 2977292"/>
              <a:gd name="connsiteY0" fmla="*/ 1502043 h 1595240"/>
              <a:gd name="connsiteX1" fmla="*/ 463952 w 2977292"/>
              <a:gd name="connsiteY1" fmla="*/ 1281762 h 1595240"/>
              <a:gd name="connsiteX2" fmla="*/ 194856 w 2977292"/>
              <a:gd name="connsiteY2" fmla="*/ 706389 h 1595240"/>
              <a:gd name="connsiteX3" fmla="*/ 0 w 2977292"/>
              <a:gd name="connsiteY3" fmla="*/ 0 h 1595240"/>
              <a:gd name="connsiteX4" fmla="*/ 855425 w 2977292"/>
              <a:gd name="connsiteY4" fmla="*/ 4704 h 1595240"/>
              <a:gd name="connsiteX5" fmla="*/ 963632 w 2977292"/>
              <a:gd name="connsiteY5" fmla="*/ 388957 h 1595240"/>
              <a:gd name="connsiteX6" fmla="*/ 1351151 w 2977292"/>
              <a:gd name="connsiteY6" fmla="*/ 981225 h 1595240"/>
              <a:gd name="connsiteX7" fmla="*/ 1982991 w 2977292"/>
              <a:gd name="connsiteY7" fmla="*/ 912219 h 1595240"/>
              <a:gd name="connsiteX8" fmla="*/ 2107076 w 2977292"/>
              <a:gd name="connsiteY8" fmla="*/ 511371 h 1595240"/>
              <a:gd name="connsiteX9" fmla="*/ 2060459 w 2977292"/>
              <a:gd name="connsiteY9" fmla="*/ 60603 h 1595240"/>
              <a:gd name="connsiteX10" fmla="*/ 2931756 w 2977292"/>
              <a:gd name="connsiteY10" fmla="*/ 133467 h 1595240"/>
              <a:gd name="connsiteX11" fmla="*/ 2568409 w 2977292"/>
              <a:gd name="connsiteY11" fmla="*/ 1426949 h 1595240"/>
              <a:gd name="connsiteX12" fmla="*/ 870249 w 2977292"/>
              <a:gd name="connsiteY12" fmla="*/ 1502043 h 1595240"/>
              <a:gd name="connsiteX0" fmla="*/ 870249 w 2977292"/>
              <a:gd name="connsiteY0" fmla="*/ 1502043 h 1595240"/>
              <a:gd name="connsiteX1" fmla="*/ 463952 w 2977292"/>
              <a:gd name="connsiteY1" fmla="*/ 1281762 h 1595240"/>
              <a:gd name="connsiteX2" fmla="*/ 194856 w 2977292"/>
              <a:gd name="connsiteY2" fmla="*/ 706389 h 1595240"/>
              <a:gd name="connsiteX3" fmla="*/ 0 w 2977292"/>
              <a:gd name="connsiteY3" fmla="*/ 0 h 1595240"/>
              <a:gd name="connsiteX4" fmla="*/ 855425 w 2977292"/>
              <a:gd name="connsiteY4" fmla="*/ 4704 h 1595240"/>
              <a:gd name="connsiteX5" fmla="*/ 963632 w 2977292"/>
              <a:gd name="connsiteY5" fmla="*/ 388957 h 1595240"/>
              <a:gd name="connsiteX6" fmla="*/ 1351151 w 2977292"/>
              <a:gd name="connsiteY6" fmla="*/ 981225 h 1595240"/>
              <a:gd name="connsiteX7" fmla="*/ 1982991 w 2977292"/>
              <a:gd name="connsiteY7" fmla="*/ 912219 h 1595240"/>
              <a:gd name="connsiteX8" fmla="*/ 2107076 w 2977292"/>
              <a:gd name="connsiteY8" fmla="*/ 511371 h 1595240"/>
              <a:gd name="connsiteX9" fmla="*/ 2060459 w 2977292"/>
              <a:gd name="connsiteY9" fmla="*/ 60603 h 1595240"/>
              <a:gd name="connsiteX10" fmla="*/ 2931756 w 2977292"/>
              <a:gd name="connsiteY10" fmla="*/ 133467 h 1595240"/>
              <a:gd name="connsiteX11" fmla="*/ 2568409 w 2977292"/>
              <a:gd name="connsiteY11" fmla="*/ 1426949 h 1595240"/>
              <a:gd name="connsiteX12" fmla="*/ 870249 w 2977292"/>
              <a:gd name="connsiteY12" fmla="*/ 1502043 h 1595240"/>
              <a:gd name="connsiteX0" fmla="*/ 870249 w 2977292"/>
              <a:gd name="connsiteY0" fmla="*/ 1502043 h 1595240"/>
              <a:gd name="connsiteX1" fmla="*/ 463952 w 2977292"/>
              <a:gd name="connsiteY1" fmla="*/ 1281762 h 1595240"/>
              <a:gd name="connsiteX2" fmla="*/ 194856 w 2977292"/>
              <a:gd name="connsiteY2" fmla="*/ 706389 h 1595240"/>
              <a:gd name="connsiteX3" fmla="*/ 0 w 2977292"/>
              <a:gd name="connsiteY3" fmla="*/ 0 h 1595240"/>
              <a:gd name="connsiteX4" fmla="*/ 855425 w 2977292"/>
              <a:gd name="connsiteY4" fmla="*/ 4704 h 1595240"/>
              <a:gd name="connsiteX5" fmla="*/ 963632 w 2977292"/>
              <a:gd name="connsiteY5" fmla="*/ 388957 h 1595240"/>
              <a:gd name="connsiteX6" fmla="*/ 1351151 w 2977292"/>
              <a:gd name="connsiteY6" fmla="*/ 981225 h 1595240"/>
              <a:gd name="connsiteX7" fmla="*/ 1982991 w 2977292"/>
              <a:gd name="connsiteY7" fmla="*/ 912219 h 1595240"/>
              <a:gd name="connsiteX8" fmla="*/ 2107076 w 2977292"/>
              <a:gd name="connsiteY8" fmla="*/ 511371 h 1595240"/>
              <a:gd name="connsiteX9" fmla="*/ 2060459 w 2977292"/>
              <a:gd name="connsiteY9" fmla="*/ 60603 h 1595240"/>
              <a:gd name="connsiteX10" fmla="*/ 2931756 w 2977292"/>
              <a:gd name="connsiteY10" fmla="*/ 133467 h 1595240"/>
              <a:gd name="connsiteX11" fmla="*/ 2568409 w 2977292"/>
              <a:gd name="connsiteY11" fmla="*/ 1426949 h 1595240"/>
              <a:gd name="connsiteX12" fmla="*/ 870249 w 2977292"/>
              <a:gd name="connsiteY12" fmla="*/ 1502043 h 1595240"/>
              <a:gd name="connsiteX0" fmla="*/ 870249 w 2977292"/>
              <a:gd name="connsiteY0" fmla="*/ 1502043 h 1595240"/>
              <a:gd name="connsiteX1" fmla="*/ 463952 w 2977292"/>
              <a:gd name="connsiteY1" fmla="*/ 1281762 h 1595240"/>
              <a:gd name="connsiteX2" fmla="*/ 194856 w 2977292"/>
              <a:gd name="connsiteY2" fmla="*/ 706389 h 1595240"/>
              <a:gd name="connsiteX3" fmla="*/ 0 w 2977292"/>
              <a:gd name="connsiteY3" fmla="*/ 0 h 1595240"/>
              <a:gd name="connsiteX4" fmla="*/ 855425 w 2977292"/>
              <a:gd name="connsiteY4" fmla="*/ 4704 h 1595240"/>
              <a:gd name="connsiteX5" fmla="*/ 963632 w 2977292"/>
              <a:gd name="connsiteY5" fmla="*/ 388957 h 1595240"/>
              <a:gd name="connsiteX6" fmla="*/ 1286431 w 2977292"/>
              <a:gd name="connsiteY6" fmla="*/ 970169 h 1595240"/>
              <a:gd name="connsiteX7" fmla="*/ 1982991 w 2977292"/>
              <a:gd name="connsiteY7" fmla="*/ 912219 h 1595240"/>
              <a:gd name="connsiteX8" fmla="*/ 2107076 w 2977292"/>
              <a:gd name="connsiteY8" fmla="*/ 511371 h 1595240"/>
              <a:gd name="connsiteX9" fmla="*/ 2060459 w 2977292"/>
              <a:gd name="connsiteY9" fmla="*/ 60603 h 1595240"/>
              <a:gd name="connsiteX10" fmla="*/ 2931756 w 2977292"/>
              <a:gd name="connsiteY10" fmla="*/ 133467 h 1595240"/>
              <a:gd name="connsiteX11" fmla="*/ 2568409 w 2977292"/>
              <a:gd name="connsiteY11" fmla="*/ 1426949 h 1595240"/>
              <a:gd name="connsiteX12" fmla="*/ 870249 w 2977292"/>
              <a:gd name="connsiteY12" fmla="*/ 1502043 h 1595240"/>
              <a:gd name="connsiteX0" fmla="*/ 915893 w 2977292"/>
              <a:gd name="connsiteY0" fmla="*/ 1521397 h 1605161"/>
              <a:gd name="connsiteX1" fmla="*/ 463952 w 2977292"/>
              <a:gd name="connsiteY1" fmla="*/ 1281762 h 1605161"/>
              <a:gd name="connsiteX2" fmla="*/ 194856 w 2977292"/>
              <a:gd name="connsiteY2" fmla="*/ 706389 h 1605161"/>
              <a:gd name="connsiteX3" fmla="*/ 0 w 2977292"/>
              <a:gd name="connsiteY3" fmla="*/ 0 h 1605161"/>
              <a:gd name="connsiteX4" fmla="*/ 855425 w 2977292"/>
              <a:gd name="connsiteY4" fmla="*/ 4704 h 1605161"/>
              <a:gd name="connsiteX5" fmla="*/ 963632 w 2977292"/>
              <a:gd name="connsiteY5" fmla="*/ 388957 h 1605161"/>
              <a:gd name="connsiteX6" fmla="*/ 1286431 w 2977292"/>
              <a:gd name="connsiteY6" fmla="*/ 970169 h 1605161"/>
              <a:gd name="connsiteX7" fmla="*/ 1982991 w 2977292"/>
              <a:gd name="connsiteY7" fmla="*/ 912219 h 1605161"/>
              <a:gd name="connsiteX8" fmla="*/ 2107076 w 2977292"/>
              <a:gd name="connsiteY8" fmla="*/ 511371 h 1605161"/>
              <a:gd name="connsiteX9" fmla="*/ 2060459 w 2977292"/>
              <a:gd name="connsiteY9" fmla="*/ 60603 h 1605161"/>
              <a:gd name="connsiteX10" fmla="*/ 2931756 w 2977292"/>
              <a:gd name="connsiteY10" fmla="*/ 133467 h 1605161"/>
              <a:gd name="connsiteX11" fmla="*/ 2568409 w 2977292"/>
              <a:gd name="connsiteY11" fmla="*/ 1426949 h 1605161"/>
              <a:gd name="connsiteX12" fmla="*/ 915893 w 2977292"/>
              <a:gd name="connsiteY12" fmla="*/ 1521397 h 1605161"/>
              <a:gd name="connsiteX0" fmla="*/ 915893 w 2977292"/>
              <a:gd name="connsiteY0" fmla="*/ 1521397 h 1583529"/>
              <a:gd name="connsiteX1" fmla="*/ 463952 w 2977292"/>
              <a:gd name="connsiteY1" fmla="*/ 1281762 h 1583529"/>
              <a:gd name="connsiteX2" fmla="*/ 194856 w 2977292"/>
              <a:gd name="connsiteY2" fmla="*/ 706389 h 1583529"/>
              <a:gd name="connsiteX3" fmla="*/ 0 w 2977292"/>
              <a:gd name="connsiteY3" fmla="*/ 0 h 1583529"/>
              <a:gd name="connsiteX4" fmla="*/ 855425 w 2977292"/>
              <a:gd name="connsiteY4" fmla="*/ 4704 h 1583529"/>
              <a:gd name="connsiteX5" fmla="*/ 963632 w 2977292"/>
              <a:gd name="connsiteY5" fmla="*/ 388957 h 1583529"/>
              <a:gd name="connsiteX6" fmla="*/ 1286431 w 2977292"/>
              <a:gd name="connsiteY6" fmla="*/ 970169 h 1583529"/>
              <a:gd name="connsiteX7" fmla="*/ 1982991 w 2977292"/>
              <a:gd name="connsiteY7" fmla="*/ 912219 h 1583529"/>
              <a:gd name="connsiteX8" fmla="*/ 2107076 w 2977292"/>
              <a:gd name="connsiteY8" fmla="*/ 511371 h 1583529"/>
              <a:gd name="connsiteX9" fmla="*/ 2060459 w 2977292"/>
              <a:gd name="connsiteY9" fmla="*/ 60603 h 1583529"/>
              <a:gd name="connsiteX10" fmla="*/ 2931756 w 2977292"/>
              <a:gd name="connsiteY10" fmla="*/ 133467 h 1583529"/>
              <a:gd name="connsiteX11" fmla="*/ 2568409 w 2977292"/>
              <a:gd name="connsiteY11" fmla="*/ 1426949 h 1583529"/>
              <a:gd name="connsiteX12" fmla="*/ 915893 w 2977292"/>
              <a:gd name="connsiteY12" fmla="*/ 1521397 h 1583529"/>
              <a:gd name="connsiteX0" fmla="*/ 915893 w 2977292"/>
              <a:gd name="connsiteY0" fmla="*/ 1521397 h 1583529"/>
              <a:gd name="connsiteX1" fmla="*/ 463952 w 2977292"/>
              <a:gd name="connsiteY1" fmla="*/ 1281762 h 1583529"/>
              <a:gd name="connsiteX2" fmla="*/ 194856 w 2977292"/>
              <a:gd name="connsiteY2" fmla="*/ 706389 h 1583529"/>
              <a:gd name="connsiteX3" fmla="*/ 0 w 2977292"/>
              <a:gd name="connsiteY3" fmla="*/ 0 h 1583529"/>
              <a:gd name="connsiteX4" fmla="*/ 855425 w 2977292"/>
              <a:gd name="connsiteY4" fmla="*/ 4704 h 1583529"/>
              <a:gd name="connsiteX5" fmla="*/ 1286431 w 2977292"/>
              <a:gd name="connsiteY5" fmla="*/ 970169 h 1583529"/>
              <a:gd name="connsiteX6" fmla="*/ 1982991 w 2977292"/>
              <a:gd name="connsiteY6" fmla="*/ 912219 h 1583529"/>
              <a:gd name="connsiteX7" fmla="*/ 2107076 w 2977292"/>
              <a:gd name="connsiteY7" fmla="*/ 511371 h 1583529"/>
              <a:gd name="connsiteX8" fmla="*/ 2060459 w 2977292"/>
              <a:gd name="connsiteY8" fmla="*/ 60603 h 1583529"/>
              <a:gd name="connsiteX9" fmla="*/ 2931756 w 2977292"/>
              <a:gd name="connsiteY9" fmla="*/ 133467 h 1583529"/>
              <a:gd name="connsiteX10" fmla="*/ 2568409 w 2977292"/>
              <a:gd name="connsiteY10" fmla="*/ 1426949 h 1583529"/>
              <a:gd name="connsiteX11" fmla="*/ 915893 w 2977292"/>
              <a:gd name="connsiteY11" fmla="*/ 1521397 h 1583529"/>
              <a:gd name="connsiteX0" fmla="*/ 915893 w 2977292"/>
              <a:gd name="connsiteY0" fmla="*/ 1521397 h 1583529"/>
              <a:gd name="connsiteX1" fmla="*/ 463952 w 2977292"/>
              <a:gd name="connsiteY1" fmla="*/ 1281762 h 1583529"/>
              <a:gd name="connsiteX2" fmla="*/ 194856 w 2977292"/>
              <a:gd name="connsiteY2" fmla="*/ 706389 h 1583529"/>
              <a:gd name="connsiteX3" fmla="*/ 0 w 2977292"/>
              <a:gd name="connsiteY3" fmla="*/ 0 h 1583529"/>
              <a:gd name="connsiteX4" fmla="*/ 855425 w 2977292"/>
              <a:gd name="connsiteY4" fmla="*/ 4704 h 1583529"/>
              <a:gd name="connsiteX5" fmla="*/ 1286431 w 2977292"/>
              <a:gd name="connsiteY5" fmla="*/ 970169 h 1583529"/>
              <a:gd name="connsiteX6" fmla="*/ 1982991 w 2977292"/>
              <a:gd name="connsiteY6" fmla="*/ 912219 h 1583529"/>
              <a:gd name="connsiteX7" fmla="*/ 2107076 w 2977292"/>
              <a:gd name="connsiteY7" fmla="*/ 511371 h 1583529"/>
              <a:gd name="connsiteX8" fmla="*/ 2060459 w 2977292"/>
              <a:gd name="connsiteY8" fmla="*/ 60603 h 1583529"/>
              <a:gd name="connsiteX9" fmla="*/ 2931756 w 2977292"/>
              <a:gd name="connsiteY9" fmla="*/ 133467 h 1583529"/>
              <a:gd name="connsiteX10" fmla="*/ 2568409 w 2977292"/>
              <a:gd name="connsiteY10" fmla="*/ 1426949 h 1583529"/>
              <a:gd name="connsiteX11" fmla="*/ 915893 w 2977292"/>
              <a:gd name="connsiteY11" fmla="*/ 1521397 h 1583529"/>
              <a:gd name="connsiteX0" fmla="*/ 915893 w 2977292"/>
              <a:gd name="connsiteY0" fmla="*/ 1521397 h 1583529"/>
              <a:gd name="connsiteX1" fmla="*/ 463952 w 2977292"/>
              <a:gd name="connsiteY1" fmla="*/ 1281762 h 1583529"/>
              <a:gd name="connsiteX2" fmla="*/ 194856 w 2977292"/>
              <a:gd name="connsiteY2" fmla="*/ 706389 h 1583529"/>
              <a:gd name="connsiteX3" fmla="*/ 0 w 2977292"/>
              <a:gd name="connsiteY3" fmla="*/ 0 h 1583529"/>
              <a:gd name="connsiteX4" fmla="*/ 855425 w 2977292"/>
              <a:gd name="connsiteY4" fmla="*/ 4704 h 1583529"/>
              <a:gd name="connsiteX5" fmla="*/ 1286431 w 2977292"/>
              <a:gd name="connsiteY5" fmla="*/ 970169 h 1583529"/>
              <a:gd name="connsiteX6" fmla="*/ 1982991 w 2977292"/>
              <a:gd name="connsiteY6" fmla="*/ 912219 h 1583529"/>
              <a:gd name="connsiteX7" fmla="*/ 2107076 w 2977292"/>
              <a:gd name="connsiteY7" fmla="*/ 511371 h 1583529"/>
              <a:gd name="connsiteX8" fmla="*/ 2060459 w 2977292"/>
              <a:gd name="connsiteY8" fmla="*/ 60603 h 1583529"/>
              <a:gd name="connsiteX9" fmla="*/ 2931756 w 2977292"/>
              <a:gd name="connsiteY9" fmla="*/ 133467 h 1583529"/>
              <a:gd name="connsiteX10" fmla="*/ 2568409 w 2977292"/>
              <a:gd name="connsiteY10" fmla="*/ 1426949 h 1583529"/>
              <a:gd name="connsiteX11" fmla="*/ 915893 w 2977292"/>
              <a:gd name="connsiteY11" fmla="*/ 1521397 h 1583529"/>
              <a:gd name="connsiteX0" fmla="*/ 916653 w 2978052"/>
              <a:gd name="connsiteY0" fmla="*/ 1516693 h 1578825"/>
              <a:gd name="connsiteX1" fmla="*/ 464712 w 2978052"/>
              <a:gd name="connsiteY1" fmla="*/ 1277058 h 1578825"/>
              <a:gd name="connsiteX2" fmla="*/ 195616 w 2978052"/>
              <a:gd name="connsiteY2" fmla="*/ 701685 h 1578825"/>
              <a:gd name="connsiteX3" fmla="*/ -1 w 2978052"/>
              <a:gd name="connsiteY3" fmla="*/ 30482 h 1578825"/>
              <a:gd name="connsiteX4" fmla="*/ 856185 w 2978052"/>
              <a:gd name="connsiteY4" fmla="*/ 0 h 1578825"/>
              <a:gd name="connsiteX5" fmla="*/ 1287191 w 2978052"/>
              <a:gd name="connsiteY5" fmla="*/ 965465 h 1578825"/>
              <a:gd name="connsiteX6" fmla="*/ 1983751 w 2978052"/>
              <a:gd name="connsiteY6" fmla="*/ 907515 h 1578825"/>
              <a:gd name="connsiteX7" fmla="*/ 2107836 w 2978052"/>
              <a:gd name="connsiteY7" fmla="*/ 506667 h 1578825"/>
              <a:gd name="connsiteX8" fmla="*/ 2061219 w 2978052"/>
              <a:gd name="connsiteY8" fmla="*/ 55899 h 1578825"/>
              <a:gd name="connsiteX9" fmla="*/ 2932516 w 2978052"/>
              <a:gd name="connsiteY9" fmla="*/ 128763 h 1578825"/>
              <a:gd name="connsiteX10" fmla="*/ 2569169 w 2978052"/>
              <a:gd name="connsiteY10" fmla="*/ 1422245 h 1578825"/>
              <a:gd name="connsiteX11" fmla="*/ 916653 w 2978052"/>
              <a:gd name="connsiteY11" fmla="*/ 1516693 h 1578825"/>
              <a:gd name="connsiteX0" fmla="*/ 930056 w 2991455"/>
              <a:gd name="connsiteY0" fmla="*/ 1516693 h 1578825"/>
              <a:gd name="connsiteX1" fmla="*/ 478115 w 2991455"/>
              <a:gd name="connsiteY1" fmla="*/ 1277058 h 1578825"/>
              <a:gd name="connsiteX2" fmla="*/ 209019 w 2991455"/>
              <a:gd name="connsiteY2" fmla="*/ 701685 h 1578825"/>
              <a:gd name="connsiteX3" fmla="*/ 1 w 2991455"/>
              <a:gd name="connsiteY3" fmla="*/ 49383 h 1578825"/>
              <a:gd name="connsiteX4" fmla="*/ 869588 w 2991455"/>
              <a:gd name="connsiteY4" fmla="*/ 0 h 1578825"/>
              <a:gd name="connsiteX5" fmla="*/ 1300594 w 2991455"/>
              <a:gd name="connsiteY5" fmla="*/ 965465 h 1578825"/>
              <a:gd name="connsiteX6" fmla="*/ 1997154 w 2991455"/>
              <a:gd name="connsiteY6" fmla="*/ 907515 h 1578825"/>
              <a:gd name="connsiteX7" fmla="*/ 2121239 w 2991455"/>
              <a:gd name="connsiteY7" fmla="*/ 506667 h 1578825"/>
              <a:gd name="connsiteX8" fmla="*/ 2074622 w 2991455"/>
              <a:gd name="connsiteY8" fmla="*/ 55899 h 1578825"/>
              <a:gd name="connsiteX9" fmla="*/ 2945919 w 2991455"/>
              <a:gd name="connsiteY9" fmla="*/ 128763 h 1578825"/>
              <a:gd name="connsiteX10" fmla="*/ 2582572 w 2991455"/>
              <a:gd name="connsiteY10" fmla="*/ 1422245 h 1578825"/>
              <a:gd name="connsiteX11" fmla="*/ 930056 w 2991455"/>
              <a:gd name="connsiteY11" fmla="*/ 1516693 h 1578825"/>
              <a:gd name="connsiteX0" fmla="*/ 930054 w 2991453"/>
              <a:gd name="connsiteY0" fmla="*/ 1516693 h 1578825"/>
              <a:gd name="connsiteX1" fmla="*/ 478113 w 2991453"/>
              <a:gd name="connsiteY1" fmla="*/ 1277058 h 1578825"/>
              <a:gd name="connsiteX2" fmla="*/ 209017 w 2991453"/>
              <a:gd name="connsiteY2" fmla="*/ 701685 h 1578825"/>
              <a:gd name="connsiteX3" fmla="*/ -1 w 2991453"/>
              <a:gd name="connsiteY3" fmla="*/ 49383 h 1578825"/>
              <a:gd name="connsiteX4" fmla="*/ 869586 w 2991453"/>
              <a:gd name="connsiteY4" fmla="*/ 0 h 1578825"/>
              <a:gd name="connsiteX5" fmla="*/ 1300592 w 2991453"/>
              <a:gd name="connsiteY5" fmla="*/ 965465 h 1578825"/>
              <a:gd name="connsiteX6" fmla="*/ 1997152 w 2991453"/>
              <a:gd name="connsiteY6" fmla="*/ 907515 h 1578825"/>
              <a:gd name="connsiteX7" fmla="*/ 2121237 w 2991453"/>
              <a:gd name="connsiteY7" fmla="*/ 506667 h 1578825"/>
              <a:gd name="connsiteX8" fmla="*/ 2074620 w 2991453"/>
              <a:gd name="connsiteY8" fmla="*/ 55899 h 1578825"/>
              <a:gd name="connsiteX9" fmla="*/ 2945917 w 2991453"/>
              <a:gd name="connsiteY9" fmla="*/ 128763 h 1578825"/>
              <a:gd name="connsiteX10" fmla="*/ 2582570 w 2991453"/>
              <a:gd name="connsiteY10" fmla="*/ 1422245 h 1578825"/>
              <a:gd name="connsiteX11" fmla="*/ 930054 w 2991453"/>
              <a:gd name="connsiteY11" fmla="*/ 1516693 h 157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91453" h="1578825">
                <a:moveTo>
                  <a:pt x="930054" y="1516693"/>
                </a:moveTo>
                <a:cubicBezTo>
                  <a:pt x="654774" y="1472336"/>
                  <a:pt x="598286" y="1412893"/>
                  <a:pt x="478113" y="1277058"/>
                </a:cubicBezTo>
                <a:cubicBezTo>
                  <a:pt x="357940" y="1141223"/>
                  <a:pt x="288703" y="906297"/>
                  <a:pt x="209017" y="701685"/>
                </a:cubicBezTo>
                <a:cubicBezTo>
                  <a:pt x="129331" y="497073"/>
                  <a:pt x="12107" y="190975"/>
                  <a:pt x="-1" y="49383"/>
                </a:cubicBezTo>
                <a:cubicBezTo>
                  <a:pt x="388345" y="11858"/>
                  <a:pt x="579724" y="16461"/>
                  <a:pt x="869586" y="0"/>
                </a:cubicBezTo>
                <a:cubicBezTo>
                  <a:pt x="971535" y="448899"/>
                  <a:pt x="1173780" y="902085"/>
                  <a:pt x="1300592" y="965465"/>
                </a:cubicBezTo>
                <a:cubicBezTo>
                  <a:pt x="1427404" y="1028845"/>
                  <a:pt x="1786186" y="984638"/>
                  <a:pt x="1997152" y="907515"/>
                </a:cubicBezTo>
                <a:cubicBezTo>
                  <a:pt x="2114878" y="810608"/>
                  <a:pt x="2136624" y="673718"/>
                  <a:pt x="2121237" y="506667"/>
                </a:cubicBezTo>
                <a:cubicBezTo>
                  <a:pt x="2110912" y="318629"/>
                  <a:pt x="2090715" y="196524"/>
                  <a:pt x="2074620" y="55899"/>
                </a:cubicBezTo>
                <a:lnTo>
                  <a:pt x="2945917" y="128763"/>
                </a:lnTo>
                <a:cubicBezTo>
                  <a:pt x="2923839" y="381263"/>
                  <a:pt x="3207801" y="1134134"/>
                  <a:pt x="2582570" y="1422245"/>
                </a:cubicBezTo>
                <a:cubicBezTo>
                  <a:pt x="2162450" y="1610211"/>
                  <a:pt x="1463869" y="1612017"/>
                  <a:pt x="930054" y="1516693"/>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3" name="Group 12">
            <a:extLst>
              <a:ext uri="{FF2B5EF4-FFF2-40B4-BE49-F238E27FC236}">
                <a16:creationId xmlns:a16="http://schemas.microsoft.com/office/drawing/2014/main" id="{6F387526-1CCE-605F-44AF-A4DC82A701C0}"/>
              </a:ext>
            </a:extLst>
          </p:cNvPr>
          <p:cNvGrpSpPr/>
          <p:nvPr/>
        </p:nvGrpSpPr>
        <p:grpSpPr>
          <a:xfrm rot="21128632">
            <a:off x="958989" y="4984630"/>
            <a:ext cx="688256" cy="306609"/>
            <a:chOff x="10096975" y="5939226"/>
            <a:chExt cx="929806" cy="414217"/>
          </a:xfrm>
        </p:grpSpPr>
        <p:sp>
          <p:nvSpPr>
            <p:cNvPr id="14" name="Freeform: Shape 14">
              <a:extLst>
                <a:ext uri="{FF2B5EF4-FFF2-40B4-BE49-F238E27FC236}">
                  <a16:creationId xmlns:a16="http://schemas.microsoft.com/office/drawing/2014/main" id="{C6C9B8C3-563E-F90A-1311-67A5E68E1A9A}"/>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5">
              <a:extLst>
                <a:ext uri="{FF2B5EF4-FFF2-40B4-BE49-F238E27FC236}">
                  <a16:creationId xmlns:a16="http://schemas.microsoft.com/office/drawing/2014/main" id="{D6D005CD-1528-1D13-E6B8-C4D82A756A42}"/>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6">
              <a:extLst>
                <a:ext uri="{FF2B5EF4-FFF2-40B4-BE49-F238E27FC236}">
                  <a16:creationId xmlns:a16="http://schemas.microsoft.com/office/drawing/2014/main" id="{96357065-7847-6D2A-84E4-A5962BAE7D25}"/>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99660" y="947924"/>
            <a:ext cx="3927204" cy="2195202"/>
          </a:xfrm>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233938" y="947925"/>
            <a:ext cx="5821341" cy="5135400"/>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5233938" y="6356350"/>
            <a:ext cx="3172685" cy="365125"/>
          </a:xfrm>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CD4027E9-0C76-4A62-8196-C333F7594AFE}"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11403418" y="6341919"/>
            <a:ext cx="598081" cy="365125"/>
          </a:xfrm>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5718883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Content 11">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1B429466-2F16-A703-C2D9-6A0662DBFC62}"/>
              </a:ext>
            </a:extLst>
          </p:cNvPr>
          <p:cNvGrpSpPr/>
          <p:nvPr/>
        </p:nvGrpSpPr>
        <p:grpSpPr>
          <a:xfrm>
            <a:off x="6873544" y="5007650"/>
            <a:ext cx="5412805" cy="1938324"/>
            <a:chOff x="7272291" y="5149621"/>
            <a:chExt cx="5014059" cy="1795533"/>
          </a:xfrm>
        </p:grpSpPr>
        <p:sp>
          <p:nvSpPr>
            <p:cNvPr id="8" name="Isosceles Triangle 2">
              <a:extLst>
                <a:ext uri="{FF2B5EF4-FFF2-40B4-BE49-F238E27FC236}">
                  <a16:creationId xmlns:a16="http://schemas.microsoft.com/office/drawing/2014/main" id="{14CD15F2-5147-46E6-4B43-272AC0A2C04C}"/>
                </a:ext>
              </a:extLst>
            </p:cNvPr>
            <p:cNvSpPr/>
            <p:nvPr/>
          </p:nvSpPr>
          <p:spPr>
            <a:xfrm rot="10342974">
              <a:off x="10615537" y="5375467"/>
              <a:ext cx="1670813" cy="1508854"/>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13249"/>
                <a:gd name="connsiteY0" fmla="*/ 1236679 h 1243473"/>
                <a:gd name="connsiteX1" fmla="*/ 475521 w 1213249"/>
                <a:gd name="connsiteY1" fmla="*/ 97229 h 1243473"/>
                <a:gd name="connsiteX2" fmla="*/ 626036 w 1213249"/>
                <a:gd name="connsiteY2" fmla="*/ 89350 h 1243473"/>
                <a:gd name="connsiteX3" fmla="*/ 1168763 w 1213249"/>
                <a:gd name="connsiteY3" fmla="*/ 956420 h 1243473"/>
                <a:gd name="connsiteX4" fmla="*/ 1207140 w 1213249"/>
                <a:gd name="connsiteY4" fmla="*/ 1087474 h 1243473"/>
                <a:gd name="connsiteX5" fmla="*/ 0 w 1213249"/>
                <a:gd name="connsiteY5" fmla="*/ 1236679 h 1243473"/>
                <a:gd name="connsiteX0" fmla="*/ 0 w 1213249"/>
                <a:gd name="connsiteY0" fmla="*/ 1236679 h 1243473"/>
                <a:gd name="connsiteX1" fmla="*/ 475521 w 1213249"/>
                <a:gd name="connsiteY1" fmla="*/ 97229 h 1243473"/>
                <a:gd name="connsiteX2" fmla="*/ 626036 w 1213249"/>
                <a:gd name="connsiteY2" fmla="*/ 89350 h 1243473"/>
                <a:gd name="connsiteX3" fmla="*/ 1168763 w 1213249"/>
                <a:gd name="connsiteY3" fmla="*/ 956420 h 1243473"/>
                <a:gd name="connsiteX4" fmla="*/ 1207140 w 1213249"/>
                <a:gd name="connsiteY4" fmla="*/ 1087474 h 1243473"/>
                <a:gd name="connsiteX5" fmla="*/ 0 w 1213249"/>
                <a:gd name="connsiteY5" fmla="*/ 1236679 h 1243473"/>
                <a:gd name="connsiteX0" fmla="*/ 0 w 1118961"/>
                <a:gd name="connsiteY0" fmla="*/ 1124865 h 1139344"/>
                <a:gd name="connsiteX1" fmla="*/ 381233 w 1118961"/>
                <a:gd name="connsiteY1" fmla="*/ 97229 h 1139344"/>
                <a:gd name="connsiteX2" fmla="*/ 531748 w 1118961"/>
                <a:gd name="connsiteY2" fmla="*/ 89350 h 1139344"/>
                <a:gd name="connsiteX3" fmla="*/ 1074475 w 1118961"/>
                <a:gd name="connsiteY3" fmla="*/ 956420 h 1139344"/>
                <a:gd name="connsiteX4" fmla="*/ 1112852 w 1118961"/>
                <a:gd name="connsiteY4" fmla="*/ 1087474 h 1139344"/>
                <a:gd name="connsiteX5" fmla="*/ 0 w 1118961"/>
                <a:gd name="connsiteY5" fmla="*/ 1124865 h 1139344"/>
                <a:gd name="connsiteX0" fmla="*/ 0 w 1118961"/>
                <a:gd name="connsiteY0" fmla="*/ 1124865 h 1139344"/>
                <a:gd name="connsiteX1" fmla="*/ 381233 w 1118961"/>
                <a:gd name="connsiteY1" fmla="*/ 97229 h 1139344"/>
                <a:gd name="connsiteX2" fmla="*/ 531748 w 1118961"/>
                <a:gd name="connsiteY2" fmla="*/ 89350 h 1139344"/>
                <a:gd name="connsiteX3" fmla="*/ 1074475 w 1118961"/>
                <a:gd name="connsiteY3" fmla="*/ 956420 h 1139344"/>
                <a:gd name="connsiteX4" fmla="*/ 1112852 w 1118961"/>
                <a:gd name="connsiteY4" fmla="*/ 1087474 h 1139344"/>
                <a:gd name="connsiteX5" fmla="*/ 0 w 1118961"/>
                <a:gd name="connsiteY5" fmla="*/ 1124865 h 1139344"/>
                <a:gd name="connsiteX0" fmla="*/ 0 w 1141041"/>
                <a:gd name="connsiteY0" fmla="*/ 1092540 h 1113741"/>
                <a:gd name="connsiteX1" fmla="*/ 403313 w 1141041"/>
                <a:gd name="connsiteY1" fmla="*/ 97229 h 1113741"/>
                <a:gd name="connsiteX2" fmla="*/ 553828 w 1141041"/>
                <a:gd name="connsiteY2" fmla="*/ 89350 h 1113741"/>
                <a:gd name="connsiteX3" fmla="*/ 1096555 w 1141041"/>
                <a:gd name="connsiteY3" fmla="*/ 956420 h 1113741"/>
                <a:gd name="connsiteX4" fmla="*/ 1134932 w 1141041"/>
                <a:gd name="connsiteY4" fmla="*/ 1087474 h 1113741"/>
                <a:gd name="connsiteX5" fmla="*/ 0 w 1141041"/>
                <a:gd name="connsiteY5" fmla="*/ 1092540 h 1113741"/>
                <a:gd name="connsiteX0" fmla="*/ 0 w 1141041"/>
                <a:gd name="connsiteY0" fmla="*/ 1148921 h 1170122"/>
                <a:gd name="connsiteX1" fmla="*/ 403313 w 1141041"/>
                <a:gd name="connsiteY1" fmla="*/ 153610 h 1170122"/>
                <a:gd name="connsiteX2" fmla="*/ 553828 w 1141041"/>
                <a:gd name="connsiteY2" fmla="*/ 68870 h 1170122"/>
                <a:gd name="connsiteX3" fmla="*/ 1096555 w 1141041"/>
                <a:gd name="connsiteY3" fmla="*/ 1012801 h 1170122"/>
                <a:gd name="connsiteX4" fmla="*/ 1134932 w 1141041"/>
                <a:gd name="connsiteY4" fmla="*/ 1143855 h 1170122"/>
                <a:gd name="connsiteX5" fmla="*/ 0 w 1141041"/>
                <a:gd name="connsiteY5" fmla="*/ 1148921 h 1170122"/>
                <a:gd name="connsiteX0" fmla="*/ 0 w 1141041"/>
                <a:gd name="connsiteY0" fmla="*/ 1180261 h 1201462"/>
                <a:gd name="connsiteX1" fmla="*/ 447118 w 1141041"/>
                <a:gd name="connsiteY1" fmla="*/ 78808 h 1201462"/>
                <a:gd name="connsiteX2" fmla="*/ 553828 w 1141041"/>
                <a:gd name="connsiteY2" fmla="*/ 100210 h 1201462"/>
                <a:gd name="connsiteX3" fmla="*/ 1096555 w 1141041"/>
                <a:gd name="connsiteY3" fmla="*/ 1044141 h 1201462"/>
                <a:gd name="connsiteX4" fmla="*/ 1134932 w 1141041"/>
                <a:gd name="connsiteY4" fmla="*/ 1175195 h 1201462"/>
                <a:gd name="connsiteX5" fmla="*/ 0 w 1141041"/>
                <a:gd name="connsiteY5" fmla="*/ 1180261 h 1201462"/>
                <a:gd name="connsiteX0" fmla="*/ 0 w 1141041"/>
                <a:gd name="connsiteY0" fmla="*/ 1168083 h 1189284"/>
                <a:gd name="connsiteX1" fmla="*/ 447118 w 1141041"/>
                <a:gd name="connsiteY1" fmla="*/ 66630 h 1189284"/>
                <a:gd name="connsiteX2" fmla="*/ 553828 w 1141041"/>
                <a:gd name="connsiteY2" fmla="*/ 88032 h 1189284"/>
                <a:gd name="connsiteX3" fmla="*/ 1096555 w 1141041"/>
                <a:gd name="connsiteY3" fmla="*/ 1031963 h 1189284"/>
                <a:gd name="connsiteX4" fmla="*/ 1134932 w 1141041"/>
                <a:gd name="connsiteY4" fmla="*/ 1163017 h 1189284"/>
                <a:gd name="connsiteX5" fmla="*/ 0 w 1141041"/>
                <a:gd name="connsiteY5" fmla="*/ 1168083 h 1189284"/>
                <a:gd name="connsiteX0" fmla="*/ 0 w 1141041"/>
                <a:gd name="connsiteY0" fmla="*/ 1153064 h 1174265"/>
                <a:gd name="connsiteX1" fmla="*/ 447118 w 1141041"/>
                <a:gd name="connsiteY1" fmla="*/ 51611 h 1174265"/>
                <a:gd name="connsiteX2" fmla="*/ 553828 w 1141041"/>
                <a:gd name="connsiteY2" fmla="*/ 73013 h 1174265"/>
                <a:gd name="connsiteX3" fmla="*/ 1096555 w 1141041"/>
                <a:gd name="connsiteY3" fmla="*/ 1016944 h 1174265"/>
                <a:gd name="connsiteX4" fmla="*/ 1134932 w 1141041"/>
                <a:gd name="connsiteY4" fmla="*/ 1147998 h 1174265"/>
                <a:gd name="connsiteX5" fmla="*/ 0 w 1141041"/>
                <a:gd name="connsiteY5" fmla="*/ 1153064 h 1174265"/>
                <a:gd name="connsiteX0" fmla="*/ 0 w 1141041"/>
                <a:gd name="connsiteY0" fmla="*/ 1153064 h 1154648"/>
                <a:gd name="connsiteX1" fmla="*/ 447118 w 1141041"/>
                <a:gd name="connsiteY1" fmla="*/ 51611 h 1154648"/>
                <a:gd name="connsiteX2" fmla="*/ 553828 w 1141041"/>
                <a:gd name="connsiteY2" fmla="*/ 73013 h 1154648"/>
                <a:gd name="connsiteX3" fmla="*/ 1096555 w 1141041"/>
                <a:gd name="connsiteY3" fmla="*/ 1016944 h 1154648"/>
                <a:gd name="connsiteX4" fmla="*/ 1134932 w 1141041"/>
                <a:gd name="connsiteY4" fmla="*/ 1147998 h 1154648"/>
                <a:gd name="connsiteX5" fmla="*/ 0 w 1141041"/>
                <a:gd name="connsiteY5" fmla="*/ 1153064 h 1154648"/>
                <a:gd name="connsiteX0" fmla="*/ 0 w 1141041"/>
                <a:gd name="connsiteY0" fmla="*/ 1153064 h 1154648"/>
                <a:gd name="connsiteX1" fmla="*/ 447118 w 1141041"/>
                <a:gd name="connsiteY1" fmla="*/ 51611 h 1154648"/>
                <a:gd name="connsiteX2" fmla="*/ 553828 w 1141041"/>
                <a:gd name="connsiteY2" fmla="*/ 73013 h 1154648"/>
                <a:gd name="connsiteX3" fmla="*/ 1096555 w 1141041"/>
                <a:gd name="connsiteY3" fmla="*/ 1016944 h 1154648"/>
                <a:gd name="connsiteX4" fmla="*/ 1134932 w 1141041"/>
                <a:gd name="connsiteY4" fmla="*/ 1147998 h 1154648"/>
                <a:gd name="connsiteX5" fmla="*/ 0 w 1141041"/>
                <a:gd name="connsiteY5" fmla="*/ 1153064 h 1154648"/>
                <a:gd name="connsiteX0" fmla="*/ 0 w 1168418"/>
                <a:gd name="connsiteY0" fmla="*/ 1149404 h 1153680"/>
                <a:gd name="connsiteX1" fmla="*/ 474495 w 1168418"/>
                <a:gd name="connsiteY1" fmla="*/ 51611 h 1153680"/>
                <a:gd name="connsiteX2" fmla="*/ 581205 w 1168418"/>
                <a:gd name="connsiteY2" fmla="*/ 73013 h 1153680"/>
                <a:gd name="connsiteX3" fmla="*/ 1123932 w 1168418"/>
                <a:gd name="connsiteY3" fmla="*/ 1016944 h 1153680"/>
                <a:gd name="connsiteX4" fmla="*/ 1162309 w 1168418"/>
                <a:gd name="connsiteY4" fmla="*/ 1147998 h 1153680"/>
                <a:gd name="connsiteX5" fmla="*/ 0 w 1168418"/>
                <a:gd name="connsiteY5" fmla="*/ 1149404 h 1153680"/>
                <a:gd name="connsiteX0" fmla="*/ 0 w 1168418"/>
                <a:gd name="connsiteY0" fmla="*/ 1130273 h 1134549"/>
                <a:gd name="connsiteX1" fmla="*/ 483144 w 1168418"/>
                <a:gd name="connsiteY1" fmla="*/ 101849 h 1134549"/>
                <a:gd name="connsiteX2" fmla="*/ 581205 w 1168418"/>
                <a:gd name="connsiteY2" fmla="*/ 53882 h 1134549"/>
                <a:gd name="connsiteX3" fmla="*/ 1123932 w 1168418"/>
                <a:gd name="connsiteY3" fmla="*/ 997813 h 1134549"/>
                <a:gd name="connsiteX4" fmla="*/ 1162309 w 1168418"/>
                <a:gd name="connsiteY4" fmla="*/ 1128867 h 1134549"/>
                <a:gd name="connsiteX5" fmla="*/ 0 w 1168418"/>
                <a:gd name="connsiteY5" fmla="*/ 1130273 h 1134549"/>
                <a:gd name="connsiteX0" fmla="*/ 0 w 1168418"/>
                <a:gd name="connsiteY0" fmla="*/ 1106978 h 1111254"/>
                <a:gd name="connsiteX1" fmla="*/ 483144 w 1168418"/>
                <a:gd name="connsiteY1" fmla="*/ 78554 h 1111254"/>
                <a:gd name="connsiteX2" fmla="*/ 589855 w 1168418"/>
                <a:gd name="connsiteY2" fmla="*/ 60936 h 1111254"/>
                <a:gd name="connsiteX3" fmla="*/ 1123932 w 1168418"/>
                <a:gd name="connsiteY3" fmla="*/ 974518 h 1111254"/>
                <a:gd name="connsiteX4" fmla="*/ 1162309 w 1168418"/>
                <a:gd name="connsiteY4" fmla="*/ 1105572 h 1111254"/>
                <a:gd name="connsiteX5" fmla="*/ 0 w 1168418"/>
                <a:gd name="connsiteY5" fmla="*/ 1106978 h 1111254"/>
                <a:gd name="connsiteX0" fmla="*/ 0 w 1168418"/>
                <a:gd name="connsiteY0" fmla="*/ 1065551 h 1069827"/>
                <a:gd name="connsiteX1" fmla="*/ 483144 w 1168418"/>
                <a:gd name="connsiteY1" fmla="*/ 37127 h 1069827"/>
                <a:gd name="connsiteX2" fmla="*/ 589855 w 1168418"/>
                <a:gd name="connsiteY2" fmla="*/ 19509 h 1069827"/>
                <a:gd name="connsiteX3" fmla="*/ 1123932 w 1168418"/>
                <a:gd name="connsiteY3" fmla="*/ 933091 h 1069827"/>
                <a:gd name="connsiteX4" fmla="*/ 1162309 w 1168418"/>
                <a:gd name="connsiteY4" fmla="*/ 1064145 h 1069827"/>
                <a:gd name="connsiteX5" fmla="*/ 0 w 1168418"/>
                <a:gd name="connsiteY5" fmla="*/ 1065551 h 1069827"/>
                <a:gd name="connsiteX0" fmla="*/ 0 w 1168418"/>
                <a:gd name="connsiteY0" fmla="*/ 1028904 h 1033180"/>
                <a:gd name="connsiteX1" fmla="*/ 483144 w 1168418"/>
                <a:gd name="connsiteY1" fmla="*/ 480 h 1033180"/>
                <a:gd name="connsiteX2" fmla="*/ 1123932 w 1168418"/>
                <a:gd name="connsiteY2" fmla="*/ 896444 h 1033180"/>
                <a:gd name="connsiteX3" fmla="*/ 1162309 w 1168418"/>
                <a:gd name="connsiteY3" fmla="*/ 1027498 h 1033180"/>
                <a:gd name="connsiteX4" fmla="*/ 0 w 1168418"/>
                <a:gd name="connsiteY4" fmla="*/ 1028904 h 1033180"/>
                <a:gd name="connsiteX0" fmla="*/ 0 w 1168418"/>
                <a:gd name="connsiteY0" fmla="*/ 1048401 h 1052677"/>
                <a:gd name="connsiteX1" fmla="*/ 504763 w 1168418"/>
                <a:gd name="connsiteY1" fmla="*/ 467 h 1052677"/>
                <a:gd name="connsiteX2" fmla="*/ 1123932 w 1168418"/>
                <a:gd name="connsiteY2" fmla="*/ 915941 h 1052677"/>
                <a:gd name="connsiteX3" fmla="*/ 1162309 w 1168418"/>
                <a:gd name="connsiteY3" fmla="*/ 1046995 h 1052677"/>
                <a:gd name="connsiteX4" fmla="*/ 0 w 1168418"/>
                <a:gd name="connsiteY4" fmla="*/ 1048401 h 1052677"/>
                <a:gd name="connsiteX0" fmla="*/ 0 w 1168418"/>
                <a:gd name="connsiteY0" fmla="*/ 1047934 h 1052210"/>
                <a:gd name="connsiteX1" fmla="*/ 504763 w 1168418"/>
                <a:gd name="connsiteY1" fmla="*/ 0 h 1052210"/>
                <a:gd name="connsiteX2" fmla="*/ 1123932 w 1168418"/>
                <a:gd name="connsiteY2" fmla="*/ 915474 h 1052210"/>
                <a:gd name="connsiteX3" fmla="*/ 1162309 w 1168418"/>
                <a:gd name="connsiteY3" fmla="*/ 1046528 h 1052210"/>
                <a:gd name="connsiteX4" fmla="*/ 0 w 1168418"/>
                <a:gd name="connsiteY4" fmla="*/ 1047934 h 1052210"/>
                <a:gd name="connsiteX0" fmla="*/ 0 w 1171022"/>
                <a:gd name="connsiteY0" fmla="*/ 1047934 h 1052210"/>
                <a:gd name="connsiteX1" fmla="*/ 504763 w 1171022"/>
                <a:gd name="connsiteY1" fmla="*/ 0 h 1052210"/>
                <a:gd name="connsiteX2" fmla="*/ 1162309 w 1171022"/>
                <a:gd name="connsiteY2" fmla="*/ 1046528 h 1052210"/>
                <a:gd name="connsiteX3" fmla="*/ 0 w 1171022"/>
                <a:gd name="connsiteY3" fmla="*/ 1047934 h 1052210"/>
                <a:gd name="connsiteX0" fmla="*/ 0 w 1162309"/>
                <a:gd name="connsiteY0" fmla="*/ 1047934 h 1052210"/>
                <a:gd name="connsiteX1" fmla="*/ 504763 w 1162309"/>
                <a:gd name="connsiteY1" fmla="*/ 0 h 1052210"/>
                <a:gd name="connsiteX2" fmla="*/ 1162309 w 1162309"/>
                <a:gd name="connsiteY2" fmla="*/ 1046528 h 1052210"/>
                <a:gd name="connsiteX3" fmla="*/ 0 w 1162309"/>
                <a:gd name="connsiteY3" fmla="*/ 1047934 h 1052210"/>
                <a:gd name="connsiteX0" fmla="*/ 0 w 1162309"/>
                <a:gd name="connsiteY0" fmla="*/ 1047934 h 1052210"/>
                <a:gd name="connsiteX1" fmla="*/ 504763 w 1162309"/>
                <a:gd name="connsiteY1" fmla="*/ 0 h 1052210"/>
                <a:gd name="connsiteX2" fmla="*/ 1162309 w 1162309"/>
                <a:gd name="connsiteY2" fmla="*/ 1046528 h 1052210"/>
                <a:gd name="connsiteX3" fmla="*/ 0 w 1162309"/>
                <a:gd name="connsiteY3" fmla="*/ 1047934 h 1052210"/>
                <a:gd name="connsiteX0" fmla="*/ 0 w 1164473"/>
                <a:gd name="connsiteY0" fmla="*/ 1047934 h 1047934"/>
                <a:gd name="connsiteX1" fmla="*/ 504763 w 1164473"/>
                <a:gd name="connsiteY1" fmla="*/ 0 h 1047934"/>
                <a:gd name="connsiteX2" fmla="*/ 1164473 w 1164473"/>
                <a:gd name="connsiteY2" fmla="*/ 957648 h 1047934"/>
                <a:gd name="connsiteX3" fmla="*/ 0 w 1164473"/>
                <a:gd name="connsiteY3" fmla="*/ 1047934 h 1047934"/>
                <a:gd name="connsiteX0" fmla="*/ 0 w 1164473"/>
                <a:gd name="connsiteY0" fmla="*/ 1047934 h 1047934"/>
                <a:gd name="connsiteX1" fmla="*/ 504763 w 1164473"/>
                <a:gd name="connsiteY1" fmla="*/ 0 h 1047934"/>
                <a:gd name="connsiteX2" fmla="*/ 1164473 w 1164473"/>
                <a:gd name="connsiteY2" fmla="*/ 957648 h 1047934"/>
                <a:gd name="connsiteX3" fmla="*/ 0 w 1164473"/>
                <a:gd name="connsiteY3" fmla="*/ 1047934 h 1047934"/>
                <a:gd name="connsiteX0" fmla="*/ 0 w 1160149"/>
                <a:gd name="connsiteY0" fmla="*/ 1054437 h 1054437"/>
                <a:gd name="connsiteX1" fmla="*/ 500439 w 1160149"/>
                <a:gd name="connsiteY1" fmla="*/ 0 h 1054437"/>
                <a:gd name="connsiteX2" fmla="*/ 1160149 w 1160149"/>
                <a:gd name="connsiteY2" fmla="*/ 957648 h 1054437"/>
                <a:gd name="connsiteX3" fmla="*/ 0 w 1160149"/>
                <a:gd name="connsiteY3" fmla="*/ 1054437 h 1054437"/>
                <a:gd name="connsiteX0" fmla="*/ 4700 w 1164849"/>
                <a:gd name="connsiteY0" fmla="*/ 1054437 h 1054686"/>
                <a:gd name="connsiteX1" fmla="*/ 505139 w 1164849"/>
                <a:gd name="connsiteY1" fmla="*/ 0 h 1054686"/>
                <a:gd name="connsiteX2" fmla="*/ 1164849 w 1164849"/>
                <a:gd name="connsiteY2" fmla="*/ 957648 h 1054686"/>
                <a:gd name="connsiteX3" fmla="*/ 4700 w 1164849"/>
                <a:gd name="connsiteY3" fmla="*/ 1054437 h 1054686"/>
                <a:gd name="connsiteX0" fmla="*/ 4700 w 1164849"/>
                <a:gd name="connsiteY0" fmla="*/ 1054516 h 1054765"/>
                <a:gd name="connsiteX1" fmla="*/ 505139 w 1164849"/>
                <a:gd name="connsiteY1" fmla="*/ 79 h 1054765"/>
                <a:gd name="connsiteX2" fmla="*/ 1164849 w 1164849"/>
                <a:gd name="connsiteY2" fmla="*/ 957727 h 1054765"/>
                <a:gd name="connsiteX3" fmla="*/ 4700 w 1164849"/>
                <a:gd name="connsiteY3" fmla="*/ 1054516 h 1054765"/>
              </a:gdLst>
              <a:ahLst/>
              <a:cxnLst>
                <a:cxn ang="0">
                  <a:pos x="connsiteX0" y="connsiteY0"/>
                </a:cxn>
                <a:cxn ang="0">
                  <a:pos x="connsiteX1" y="connsiteY1"/>
                </a:cxn>
                <a:cxn ang="0">
                  <a:pos x="connsiteX2" y="connsiteY2"/>
                </a:cxn>
                <a:cxn ang="0">
                  <a:pos x="connsiteX3" y="connsiteY3"/>
                </a:cxn>
              </a:cxnLst>
              <a:rect l="l" t="t" r="r" b="b"/>
              <a:pathLst>
                <a:path w="1164849" h="1054765">
                  <a:moveTo>
                    <a:pt x="4700" y="1054516"/>
                  </a:moveTo>
                  <a:cubicBezTo>
                    <a:pt x="-48413" y="1071071"/>
                    <a:pt x="363135" y="260637"/>
                    <a:pt x="505139" y="79"/>
                  </a:cubicBezTo>
                  <a:cubicBezTo>
                    <a:pt x="532564" y="-8890"/>
                    <a:pt x="1052238" y="741883"/>
                    <a:pt x="1164849" y="957727"/>
                  </a:cubicBezTo>
                  <a:cubicBezTo>
                    <a:pt x="1129173" y="971685"/>
                    <a:pt x="399607" y="1050395"/>
                    <a:pt x="4700" y="1054516"/>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31">
              <a:extLst>
                <a:ext uri="{FF2B5EF4-FFF2-40B4-BE49-F238E27FC236}">
                  <a16:creationId xmlns:a16="http://schemas.microsoft.com/office/drawing/2014/main" id="{0DDFB5DF-B8FA-F9B0-3BAF-6BDE4A6A8063}"/>
                </a:ext>
              </a:extLst>
            </p:cNvPr>
            <p:cNvSpPr/>
            <p:nvPr/>
          </p:nvSpPr>
          <p:spPr>
            <a:xfrm rot="20739956" flipH="1" flipV="1">
              <a:off x="8914906" y="5375277"/>
              <a:ext cx="1791485" cy="1465445"/>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 name="connsiteX0" fmla="*/ 159801 w 4601400"/>
                <a:gd name="connsiteY0" fmla="*/ 1 h 3768667"/>
                <a:gd name="connsiteX1" fmla="*/ 4601400 w 4601400"/>
                <a:gd name="connsiteY1" fmla="*/ 489661 h 3768667"/>
                <a:gd name="connsiteX2" fmla="*/ 4075298 w 4601400"/>
                <a:gd name="connsiteY2" fmla="*/ 2514984 h 3768667"/>
                <a:gd name="connsiteX3" fmla="*/ 3429564 w 4601400"/>
                <a:gd name="connsiteY3" fmla="*/ 3491789 h 3768667"/>
                <a:gd name="connsiteX4" fmla="*/ 2854945 w 4601400"/>
                <a:gd name="connsiteY4" fmla="*/ 3712607 h 3768667"/>
                <a:gd name="connsiteX5" fmla="*/ 1916088 w 4601400"/>
                <a:gd name="connsiteY5" fmla="*/ 3767755 h 3768667"/>
                <a:gd name="connsiteX6" fmla="*/ 497230 w 4601400"/>
                <a:gd name="connsiteY6" fmla="*/ 3395817 h 3768667"/>
                <a:gd name="connsiteX7" fmla="*/ 22415 w 4601400"/>
                <a:gd name="connsiteY7" fmla="*/ 1638072 h 3768667"/>
                <a:gd name="connsiteX8" fmla="*/ 159801 w 4601400"/>
                <a:gd name="connsiteY8" fmla="*/ 1 h 3768667"/>
                <a:gd name="connsiteX0" fmla="*/ 159801 w 4601400"/>
                <a:gd name="connsiteY0" fmla="*/ 1 h 3768667"/>
                <a:gd name="connsiteX1" fmla="*/ 4601400 w 4601400"/>
                <a:gd name="connsiteY1" fmla="*/ 489661 h 3768667"/>
                <a:gd name="connsiteX2" fmla="*/ 4075298 w 4601400"/>
                <a:gd name="connsiteY2" fmla="*/ 2514984 h 3768667"/>
                <a:gd name="connsiteX3" fmla="*/ 3429564 w 4601400"/>
                <a:gd name="connsiteY3" fmla="*/ 3491789 h 3768667"/>
                <a:gd name="connsiteX4" fmla="*/ 2854945 w 4601400"/>
                <a:gd name="connsiteY4" fmla="*/ 3712607 h 3768667"/>
                <a:gd name="connsiteX5" fmla="*/ 1916088 w 4601400"/>
                <a:gd name="connsiteY5" fmla="*/ 3767755 h 3768667"/>
                <a:gd name="connsiteX6" fmla="*/ 497230 w 4601400"/>
                <a:gd name="connsiteY6" fmla="*/ 3395817 h 3768667"/>
                <a:gd name="connsiteX7" fmla="*/ 22415 w 4601400"/>
                <a:gd name="connsiteY7" fmla="*/ 1638072 h 3768667"/>
                <a:gd name="connsiteX8" fmla="*/ 159801 w 4601400"/>
                <a:gd name="connsiteY8" fmla="*/ 1 h 3768667"/>
                <a:gd name="connsiteX0" fmla="*/ 106070 w 4651852"/>
                <a:gd name="connsiteY0" fmla="*/ 0 h 3771924"/>
                <a:gd name="connsiteX1" fmla="*/ 4651852 w 4651852"/>
                <a:gd name="connsiteY1" fmla="*/ 492918 h 3771924"/>
                <a:gd name="connsiteX2" fmla="*/ 4125750 w 4651852"/>
                <a:gd name="connsiteY2" fmla="*/ 2518241 h 3771924"/>
                <a:gd name="connsiteX3" fmla="*/ 3480016 w 4651852"/>
                <a:gd name="connsiteY3" fmla="*/ 3495046 h 3771924"/>
                <a:gd name="connsiteX4" fmla="*/ 2905397 w 4651852"/>
                <a:gd name="connsiteY4" fmla="*/ 3715864 h 3771924"/>
                <a:gd name="connsiteX5" fmla="*/ 1966540 w 4651852"/>
                <a:gd name="connsiteY5" fmla="*/ 3771012 h 3771924"/>
                <a:gd name="connsiteX6" fmla="*/ 547682 w 4651852"/>
                <a:gd name="connsiteY6" fmla="*/ 3399074 h 3771924"/>
                <a:gd name="connsiteX7" fmla="*/ 72867 w 4651852"/>
                <a:gd name="connsiteY7" fmla="*/ 1641329 h 3771924"/>
                <a:gd name="connsiteX8" fmla="*/ 106070 w 4651852"/>
                <a:gd name="connsiteY8" fmla="*/ 0 h 3771924"/>
                <a:gd name="connsiteX0" fmla="*/ 73992 w 4619774"/>
                <a:gd name="connsiteY0" fmla="*/ 0 h 3771924"/>
                <a:gd name="connsiteX1" fmla="*/ 4619774 w 4619774"/>
                <a:gd name="connsiteY1" fmla="*/ 492918 h 3771924"/>
                <a:gd name="connsiteX2" fmla="*/ 4093672 w 4619774"/>
                <a:gd name="connsiteY2" fmla="*/ 2518241 h 3771924"/>
                <a:gd name="connsiteX3" fmla="*/ 3447938 w 4619774"/>
                <a:gd name="connsiteY3" fmla="*/ 3495046 h 3771924"/>
                <a:gd name="connsiteX4" fmla="*/ 2873319 w 4619774"/>
                <a:gd name="connsiteY4" fmla="*/ 3715864 h 3771924"/>
                <a:gd name="connsiteX5" fmla="*/ 1934462 w 4619774"/>
                <a:gd name="connsiteY5" fmla="*/ 3771012 h 3771924"/>
                <a:gd name="connsiteX6" fmla="*/ 515604 w 4619774"/>
                <a:gd name="connsiteY6" fmla="*/ 3399074 h 3771924"/>
                <a:gd name="connsiteX7" fmla="*/ 40789 w 4619774"/>
                <a:gd name="connsiteY7" fmla="*/ 1641329 h 3771924"/>
                <a:gd name="connsiteX8" fmla="*/ 73992 w 4619774"/>
                <a:gd name="connsiteY8" fmla="*/ 0 h 3771924"/>
                <a:gd name="connsiteX0" fmla="*/ 265898 w 4811680"/>
                <a:gd name="connsiteY0" fmla="*/ 0 h 3771924"/>
                <a:gd name="connsiteX1" fmla="*/ 4811680 w 4811680"/>
                <a:gd name="connsiteY1" fmla="*/ 492918 h 3771924"/>
                <a:gd name="connsiteX2" fmla="*/ 4285578 w 4811680"/>
                <a:gd name="connsiteY2" fmla="*/ 2518241 h 3771924"/>
                <a:gd name="connsiteX3" fmla="*/ 3639844 w 4811680"/>
                <a:gd name="connsiteY3" fmla="*/ 3495046 h 3771924"/>
                <a:gd name="connsiteX4" fmla="*/ 3065225 w 4811680"/>
                <a:gd name="connsiteY4" fmla="*/ 3715864 h 3771924"/>
                <a:gd name="connsiteX5" fmla="*/ 2126368 w 4811680"/>
                <a:gd name="connsiteY5" fmla="*/ 3771012 h 3771924"/>
                <a:gd name="connsiteX6" fmla="*/ 707510 w 4811680"/>
                <a:gd name="connsiteY6" fmla="*/ 3399074 h 3771924"/>
                <a:gd name="connsiteX7" fmla="*/ 265898 w 4811680"/>
                <a:gd name="connsiteY7" fmla="*/ 0 h 3771924"/>
                <a:gd name="connsiteX0" fmla="*/ 83583 w 4629365"/>
                <a:gd name="connsiteY0" fmla="*/ 0 h 3771924"/>
                <a:gd name="connsiteX1" fmla="*/ 4629365 w 4629365"/>
                <a:gd name="connsiteY1" fmla="*/ 492918 h 3771924"/>
                <a:gd name="connsiteX2" fmla="*/ 4103263 w 4629365"/>
                <a:gd name="connsiteY2" fmla="*/ 2518241 h 3771924"/>
                <a:gd name="connsiteX3" fmla="*/ 3457529 w 4629365"/>
                <a:gd name="connsiteY3" fmla="*/ 3495046 h 3771924"/>
                <a:gd name="connsiteX4" fmla="*/ 2882910 w 4629365"/>
                <a:gd name="connsiteY4" fmla="*/ 3715864 h 3771924"/>
                <a:gd name="connsiteX5" fmla="*/ 1944053 w 4629365"/>
                <a:gd name="connsiteY5" fmla="*/ 3771012 h 3771924"/>
                <a:gd name="connsiteX6" fmla="*/ 525195 w 4629365"/>
                <a:gd name="connsiteY6" fmla="*/ 3399074 h 3771924"/>
                <a:gd name="connsiteX7" fmla="*/ 83583 w 4629365"/>
                <a:gd name="connsiteY7" fmla="*/ 0 h 3771924"/>
                <a:gd name="connsiteX0" fmla="*/ 105530 w 4651312"/>
                <a:gd name="connsiteY0" fmla="*/ 0 h 3801870"/>
                <a:gd name="connsiteX1" fmla="*/ 4651312 w 4651312"/>
                <a:gd name="connsiteY1" fmla="*/ 492918 h 3801870"/>
                <a:gd name="connsiteX2" fmla="*/ 4125210 w 4651312"/>
                <a:gd name="connsiteY2" fmla="*/ 2518241 h 3801870"/>
                <a:gd name="connsiteX3" fmla="*/ 3479476 w 4651312"/>
                <a:gd name="connsiteY3" fmla="*/ 3495046 h 3801870"/>
                <a:gd name="connsiteX4" fmla="*/ 2904857 w 4651312"/>
                <a:gd name="connsiteY4" fmla="*/ 3715864 h 3801870"/>
                <a:gd name="connsiteX5" fmla="*/ 1966000 w 4651312"/>
                <a:gd name="connsiteY5" fmla="*/ 3771012 h 3801870"/>
                <a:gd name="connsiteX6" fmla="*/ 413150 w 4651312"/>
                <a:gd name="connsiteY6" fmla="*/ 3330360 h 3801870"/>
                <a:gd name="connsiteX7" fmla="*/ 105530 w 4651312"/>
                <a:gd name="connsiteY7" fmla="*/ 0 h 3801870"/>
                <a:gd name="connsiteX0" fmla="*/ 105530 w 4651312"/>
                <a:gd name="connsiteY0" fmla="*/ 0 h 3801870"/>
                <a:gd name="connsiteX1" fmla="*/ 4651312 w 4651312"/>
                <a:gd name="connsiteY1" fmla="*/ 492918 h 3801870"/>
                <a:gd name="connsiteX2" fmla="*/ 4125210 w 4651312"/>
                <a:gd name="connsiteY2" fmla="*/ 2518241 h 3801870"/>
                <a:gd name="connsiteX3" fmla="*/ 3479476 w 4651312"/>
                <a:gd name="connsiteY3" fmla="*/ 3495046 h 3801870"/>
                <a:gd name="connsiteX4" fmla="*/ 2904857 w 4651312"/>
                <a:gd name="connsiteY4" fmla="*/ 3715864 h 3801870"/>
                <a:gd name="connsiteX5" fmla="*/ 1966000 w 4651312"/>
                <a:gd name="connsiteY5" fmla="*/ 3771012 h 3801870"/>
                <a:gd name="connsiteX6" fmla="*/ 413150 w 4651312"/>
                <a:gd name="connsiteY6" fmla="*/ 3330360 h 3801870"/>
                <a:gd name="connsiteX7" fmla="*/ 105530 w 4651312"/>
                <a:gd name="connsiteY7" fmla="*/ 0 h 3801870"/>
                <a:gd name="connsiteX0" fmla="*/ 105530 w 4651312"/>
                <a:gd name="connsiteY0" fmla="*/ 0 h 3775652"/>
                <a:gd name="connsiteX1" fmla="*/ 4651312 w 4651312"/>
                <a:gd name="connsiteY1" fmla="*/ 492918 h 3775652"/>
                <a:gd name="connsiteX2" fmla="*/ 4125210 w 4651312"/>
                <a:gd name="connsiteY2" fmla="*/ 2518241 h 3775652"/>
                <a:gd name="connsiteX3" fmla="*/ 3479476 w 4651312"/>
                <a:gd name="connsiteY3" fmla="*/ 3495046 h 3775652"/>
                <a:gd name="connsiteX4" fmla="*/ 1966000 w 4651312"/>
                <a:gd name="connsiteY4" fmla="*/ 3771012 h 3775652"/>
                <a:gd name="connsiteX5" fmla="*/ 413150 w 4651312"/>
                <a:gd name="connsiteY5" fmla="*/ 3330360 h 3775652"/>
                <a:gd name="connsiteX6" fmla="*/ 105530 w 4651312"/>
                <a:gd name="connsiteY6" fmla="*/ 0 h 3775652"/>
                <a:gd name="connsiteX0" fmla="*/ 105530 w 4651312"/>
                <a:gd name="connsiteY0" fmla="*/ 0 h 3775652"/>
                <a:gd name="connsiteX1" fmla="*/ 4651312 w 4651312"/>
                <a:gd name="connsiteY1" fmla="*/ 492918 h 3775652"/>
                <a:gd name="connsiteX2" fmla="*/ 4125210 w 4651312"/>
                <a:gd name="connsiteY2" fmla="*/ 2518241 h 3775652"/>
                <a:gd name="connsiteX3" fmla="*/ 3479476 w 4651312"/>
                <a:gd name="connsiteY3" fmla="*/ 3495046 h 3775652"/>
                <a:gd name="connsiteX4" fmla="*/ 1966000 w 4651312"/>
                <a:gd name="connsiteY4" fmla="*/ 3771012 h 3775652"/>
                <a:gd name="connsiteX5" fmla="*/ 413150 w 4651312"/>
                <a:gd name="connsiteY5" fmla="*/ 3330360 h 3775652"/>
                <a:gd name="connsiteX6" fmla="*/ 105530 w 4651312"/>
                <a:gd name="connsiteY6" fmla="*/ 0 h 3775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51312" h="3775652">
                  <a:moveTo>
                    <a:pt x="105530" y="0"/>
                  </a:moveTo>
                  <a:cubicBezTo>
                    <a:pt x="1576277" y="92675"/>
                    <a:pt x="3814024" y="387186"/>
                    <a:pt x="4651312" y="492918"/>
                  </a:cubicBezTo>
                  <a:cubicBezTo>
                    <a:pt x="4515795" y="1549019"/>
                    <a:pt x="4320516" y="2017886"/>
                    <a:pt x="4125210" y="2518241"/>
                  </a:cubicBezTo>
                  <a:cubicBezTo>
                    <a:pt x="4100599" y="2614830"/>
                    <a:pt x="3621069" y="3369609"/>
                    <a:pt x="3479476" y="3495046"/>
                  </a:cubicBezTo>
                  <a:cubicBezTo>
                    <a:pt x="3119608" y="3703841"/>
                    <a:pt x="2477054" y="3798460"/>
                    <a:pt x="1966000" y="3771012"/>
                  </a:cubicBezTo>
                  <a:cubicBezTo>
                    <a:pt x="1550716" y="3706761"/>
                    <a:pt x="752678" y="3508301"/>
                    <a:pt x="413150" y="3330360"/>
                  </a:cubicBezTo>
                  <a:cubicBezTo>
                    <a:pt x="103072" y="2701858"/>
                    <a:pt x="-151187" y="1090615"/>
                    <a:pt x="105530"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Freeform: Shape 33">
              <a:extLst>
                <a:ext uri="{FF2B5EF4-FFF2-40B4-BE49-F238E27FC236}">
                  <a16:creationId xmlns:a16="http://schemas.microsoft.com/office/drawing/2014/main" id="{14D9E353-E49B-3130-4A94-9D26B0B9623F}"/>
                </a:ext>
              </a:extLst>
            </p:cNvPr>
            <p:cNvSpPr/>
            <p:nvPr/>
          </p:nvSpPr>
          <p:spPr>
            <a:xfrm rot="12524587" flipV="1">
              <a:off x="7272291" y="5149621"/>
              <a:ext cx="1847226" cy="1795533"/>
            </a:xfrm>
            <a:custGeom>
              <a:avLst/>
              <a:gdLst>
                <a:gd name="connsiteX0" fmla="*/ 2766154 w 4092701"/>
                <a:gd name="connsiteY0" fmla="*/ 381813 h 3764539"/>
                <a:gd name="connsiteX1" fmla="*/ 1987341 w 4092701"/>
                <a:gd name="connsiteY1" fmla="*/ 1833 h 3764539"/>
                <a:gd name="connsiteX2" fmla="*/ 1222171 w 4092701"/>
                <a:gd name="connsiteY2" fmla="*/ 537347 h 3764539"/>
                <a:gd name="connsiteX3" fmla="*/ 1110171 w 4092701"/>
                <a:gd name="connsiteY3" fmla="*/ 1041458 h 3764539"/>
                <a:gd name="connsiteX4" fmla="*/ 1106484 w 4092701"/>
                <a:gd name="connsiteY4" fmla="*/ 1074808 h 3764539"/>
                <a:gd name="connsiteX5" fmla="*/ 1047053 w 4092701"/>
                <a:gd name="connsiteY5" fmla="*/ 1075196 h 3764539"/>
                <a:gd name="connsiteX6" fmla="*/ 735585 w 4092701"/>
                <a:gd name="connsiteY6" fmla="*/ 1115098 h 3764539"/>
                <a:gd name="connsiteX7" fmla="*/ 54696 w 4092701"/>
                <a:gd name="connsiteY7" fmla="*/ 1641911 h 3764539"/>
                <a:gd name="connsiteX8" fmla="*/ 35361 w 4092701"/>
                <a:gd name="connsiteY8" fmla="*/ 2090955 h 3764539"/>
                <a:gd name="connsiteX9" fmla="*/ 346271 w 4092701"/>
                <a:gd name="connsiteY9" fmla="*/ 2587111 h 3764539"/>
                <a:gd name="connsiteX10" fmla="*/ 972599 w 4092701"/>
                <a:gd name="connsiteY10" fmla="*/ 2852401 h 3764539"/>
                <a:gd name="connsiteX11" fmla="*/ 1060734 w 4092701"/>
                <a:gd name="connsiteY11" fmla="*/ 2857309 h 3764539"/>
                <a:gd name="connsiteX12" fmla="*/ 1061036 w 4092701"/>
                <a:gd name="connsiteY12" fmla="*/ 2858254 h 3764539"/>
                <a:gd name="connsiteX13" fmla="*/ 1089326 w 4092701"/>
                <a:gd name="connsiteY13" fmla="*/ 2965709 h 3764539"/>
                <a:gd name="connsiteX14" fmla="*/ 1328685 w 4092701"/>
                <a:gd name="connsiteY14" fmla="*/ 3409006 h 3764539"/>
                <a:gd name="connsiteX15" fmla="*/ 1711352 w 4092701"/>
                <a:gd name="connsiteY15" fmla="*/ 3678600 h 3764539"/>
                <a:gd name="connsiteX16" fmla="*/ 2108853 w 4092701"/>
                <a:gd name="connsiteY16" fmla="*/ 3764432 h 3764539"/>
                <a:gd name="connsiteX17" fmla="*/ 2562709 w 4092701"/>
                <a:gd name="connsiteY17" fmla="*/ 3695117 h 3764539"/>
                <a:gd name="connsiteX18" fmla="*/ 2914144 w 4092701"/>
                <a:gd name="connsiteY18" fmla="*/ 3453184 h 3764539"/>
                <a:gd name="connsiteX19" fmla="*/ 3164599 w 4092701"/>
                <a:gd name="connsiteY19" fmla="*/ 3019961 h 3764539"/>
                <a:gd name="connsiteX20" fmla="*/ 3177910 w 4092701"/>
                <a:gd name="connsiteY20" fmla="*/ 2945752 h 3764539"/>
                <a:gd name="connsiteX21" fmla="*/ 3180945 w 4092701"/>
                <a:gd name="connsiteY21" fmla="*/ 2919966 h 3764539"/>
                <a:gd name="connsiteX22" fmla="*/ 3277252 w 4092701"/>
                <a:gd name="connsiteY22" fmla="*/ 2904353 h 3764539"/>
                <a:gd name="connsiteX23" fmla="*/ 3658328 w 4092701"/>
                <a:gd name="connsiteY23" fmla="*/ 2755071 h 3764539"/>
                <a:gd name="connsiteX24" fmla="*/ 4092611 w 4092701"/>
                <a:gd name="connsiteY24" fmla="*/ 2078252 h 3764539"/>
                <a:gd name="connsiteX25" fmla="*/ 3792506 w 4092701"/>
                <a:gd name="connsiteY25" fmla="*/ 1412528 h 3764539"/>
                <a:gd name="connsiteX26" fmla="*/ 3629571 w 4092701"/>
                <a:gd name="connsiteY26" fmla="*/ 1283308 h 3764539"/>
                <a:gd name="connsiteX27" fmla="*/ 3166614 w 4092701"/>
                <a:gd name="connsiteY27" fmla="*/ 1179736 h 3764539"/>
                <a:gd name="connsiteX28" fmla="*/ 3055694 w 4092701"/>
                <a:gd name="connsiteY28" fmla="*/ 1168662 h 3764539"/>
                <a:gd name="connsiteX29" fmla="*/ 3058692 w 4092701"/>
                <a:gd name="connsiteY29" fmla="*/ 1141968 h 3764539"/>
                <a:gd name="connsiteX30" fmla="*/ 2766154 w 4092701"/>
                <a:gd name="connsiteY30" fmla="*/ 381813 h 3764539"/>
                <a:gd name="connsiteX0" fmla="*/ 2766154 w 4092701"/>
                <a:gd name="connsiteY0" fmla="*/ 381813 h 3764539"/>
                <a:gd name="connsiteX1" fmla="*/ 1987341 w 4092701"/>
                <a:gd name="connsiteY1" fmla="*/ 1833 h 3764539"/>
                <a:gd name="connsiteX2" fmla="*/ 1222171 w 4092701"/>
                <a:gd name="connsiteY2" fmla="*/ 537347 h 3764539"/>
                <a:gd name="connsiteX3" fmla="*/ 1110171 w 4092701"/>
                <a:gd name="connsiteY3" fmla="*/ 1041458 h 3764539"/>
                <a:gd name="connsiteX4" fmla="*/ 1106484 w 4092701"/>
                <a:gd name="connsiteY4" fmla="*/ 1074808 h 3764539"/>
                <a:gd name="connsiteX5" fmla="*/ 1047053 w 4092701"/>
                <a:gd name="connsiteY5" fmla="*/ 1075196 h 3764539"/>
                <a:gd name="connsiteX6" fmla="*/ 735585 w 4092701"/>
                <a:gd name="connsiteY6" fmla="*/ 1115098 h 3764539"/>
                <a:gd name="connsiteX7" fmla="*/ 54696 w 4092701"/>
                <a:gd name="connsiteY7" fmla="*/ 1641911 h 3764539"/>
                <a:gd name="connsiteX8" fmla="*/ 35361 w 4092701"/>
                <a:gd name="connsiteY8" fmla="*/ 2090955 h 3764539"/>
                <a:gd name="connsiteX9" fmla="*/ 346271 w 4092701"/>
                <a:gd name="connsiteY9" fmla="*/ 2587111 h 3764539"/>
                <a:gd name="connsiteX10" fmla="*/ 972599 w 4092701"/>
                <a:gd name="connsiteY10" fmla="*/ 2852401 h 3764539"/>
                <a:gd name="connsiteX11" fmla="*/ 1060734 w 4092701"/>
                <a:gd name="connsiteY11" fmla="*/ 2857309 h 3764539"/>
                <a:gd name="connsiteX12" fmla="*/ 1061036 w 4092701"/>
                <a:gd name="connsiteY12" fmla="*/ 2858254 h 3764539"/>
                <a:gd name="connsiteX13" fmla="*/ 1328685 w 4092701"/>
                <a:gd name="connsiteY13" fmla="*/ 3409006 h 3764539"/>
                <a:gd name="connsiteX14" fmla="*/ 1711352 w 4092701"/>
                <a:gd name="connsiteY14" fmla="*/ 3678600 h 3764539"/>
                <a:gd name="connsiteX15" fmla="*/ 2108853 w 4092701"/>
                <a:gd name="connsiteY15" fmla="*/ 3764432 h 3764539"/>
                <a:gd name="connsiteX16" fmla="*/ 2562709 w 4092701"/>
                <a:gd name="connsiteY16" fmla="*/ 3695117 h 3764539"/>
                <a:gd name="connsiteX17" fmla="*/ 2914144 w 4092701"/>
                <a:gd name="connsiteY17" fmla="*/ 3453184 h 3764539"/>
                <a:gd name="connsiteX18" fmla="*/ 3164599 w 4092701"/>
                <a:gd name="connsiteY18" fmla="*/ 3019961 h 3764539"/>
                <a:gd name="connsiteX19" fmla="*/ 3177910 w 4092701"/>
                <a:gd name="connsiteY19" fmla="*/ 2945752 h 3764539"/>
                <a:gd name="connsiteX20" fmla="*/ 3180945 w 4092701"/>
                <a:gd name="connsiteY20" fmla="*/ 2919966 h 3764539"/>
                <a:gd name="connsiteX21" fmla="*/ 3277252 w 4092701"/>
                <a:gd name="connsiteY21" fmla="*/ 2904353 h 3764539"/>
                <a:gd name="connsiteX22" fmla="*/ 3658328 w 4092701"/>
                <a:gd name="connsiteY22" fmla="*/ 2755071 h 3764539"/>
                <a:gd name="connsiteX23" fmla="*/ 4092611 w 4092701"/>
                <a:gd name="connsiteY23" fmla="*/ 2078252 h 3764539"/>
                <a:gd name="connsiteX24" fmla="*/ 3792506 w 4092701"/>
                <a:gd name="connsiteY24" fmla="*/ 1412528 h 3764539"/>
                <a:gd name="connsiteX25" fmla="*/ 3629571 w 4092701"/>
                <a:gd name="connsiteY25" fmla="*/ 1283308 h 3764539"/>
                <a:gd name="connsiteX26" fmla="*/ 3166614 w 4092701"/>
                <a:gd name="connsiteY26" fmla="*/ 1179736 h 3764539"/>
                <a:gd name="connsiteX27" fmla="*/ 3055694 w 4092701"/>
                <a:gd name="connsiteY27" fmla="*/ 1168662 h 3764539"/>
                <a:gd name="connsiteX28" fmla="*/ 3058692 w 4092701"/>
                <a:gd name="connsiteY28" fmla="*/ 1141968 h 3764539"/>
                <a:gd name="connsiteX29" fmla="*/ 2766154 w 4092701"/>
                <a:gd name="connsiteY29" fmla="*/ 381813 h 3764539"/>
                <a:gd name="connsiteX0" fmla="*/ 2766154 w 4092701"/>
                <a:gd name="connsiteY0" fmla="*/ 381813 h 3764539"/>
                <a:gd name="connsiteX1" fmla="*/ 1987341 w 4092701"/>
                <a:gd name="connsiteY1" fmla="*/ 1833 h 3764539"/>
                <a:gd name="connsiteX2" fmla="*/ 1222171 w 4092701"/>
                <a:gd name="connsiteY2" fmla="*/ 537347 h 3764539"/>
                <a:gd name="connsiteX3" fmla="*/ 1110171 w 4092701"/>
                <a:gd name="connsiteY3" fmla="*/ 1041458 h 3764539"/>
                <a:gd name="connsiteX4" fmla="*/ 1106484 w 4092701"/>
                <a:gd name="connsiteY4" fmla="*/ 1074808 h 3764539"/>
                <a:gd name="connsiteX5" fmla="*/ 1047053 w 4092701"/>
                <a:gd name="connsiteY5" fmla="*/ 1075196 h 3764539"/>
                <a:gd name="connsiteX6" fmla="*/ 735585 w 4092701"/>
                <a:gd name="connsiteY6" fmla="*/ 1115098 h 3764539"/>
                <a:gd name="connsiteX7" fmla="*/ 54696 w 4092701"/>
                <a:gd name="connsiteY7" fmla="*/ 1641911 h 3764539"/>
                <a:gd name="connsiteX8" fmla="*/ 35361 w 4092701"/>
                <a:gd name="connsiteY8" fmla="*/ 2090955 h 3764539"/>
                <a:gd name="connsiteX9" fmla="*/ 346271 w 4092701"/>
                <a:gd name="connsiteY9" fmla="*/ 2587111 h 3764539"/>
                <a:gd name="connsiteX10" fmla="*/ 972599 w 4092701"/>
                <a:gd name="connsiteY10" fmla="*/ 2852401 h 3764539"/>
                <a:gd name="connsiteX11" fmla="*/ 1060734 w 4092701"/>
                <a:gd name="connsiteY11" fmla="*/ 2857309 h 3764539"/>
                <a:gd name="connsiteX12" fmla="*/ 1061036 w 4092701"/>
                <a:gd name="connsiteY12" fmla="*/ 2858254 h 3764539"/>
                <a:gd name="connsiteX13" fmla="*/ 1328685 w 4092701"/>
                <a:gd name="connsiteY13" fmla="*/ 3409006 h 3764539"/>
                <a:gd name="connsiteX14" fmla="*/ 1711352 w 4092701"/>
                <a:gd name="connsiteY14" fmla="*/ 3678600 h 3764539"/>
                <a:gd name="connsiteX15" fmla="*/ 2108853 w 4092701"/>
                <a:gd name="connsiteY15" fmla="*/ 3764432 h 3764539"/>
                <a:gd name="connsiteX16" fmla="*/ 2562709 w 4092701"/>
                <a:gd name="connsiteY16" fmla="*/ 3695117 h 3764539"/>
                <a:gd name="connsiteX17" fmla="*/ 2914144 w 4092701"/>
                <a:gd name="connsiteY17" fmla="*/ 3453184 h 3764539"/>
                <a:gd name="connsiteX18" fmla="*/ 3164599 w 4092701"/>
                <a:gd name="connsiteY18" fmla="*/ 3019961 h 3764539"/>
                <a:gd name="connsiteX19" fmla="*/ 3180945 w 4092701"/>
                <a:gd name="connsiteY19" fmla="*/ 2919966 h 3764539"/>
                <a:gd name="connsiteX20" fmla="*/ 3277252 w 4092701"/>
                <a:gd name="connsiteY20" fmla="*/ 2904353 h 3764539"/>
                <a:gd name="connsiteX21" fmla="*/ 3658328 w 4092701"/>
                <a:gd name="connsiteY21" fmla="*/ 2755071 h 3764539"/>
                <a:gd name="connsiteX22" fmla="*/ 4092611 w 4092701"/>
                <a:gd name="connsiteY22" fmla="*/ 2078252 h 3764539"/>
                <a:gd name="connsiteX23" fmla="*/ 3792506 w 4092701"/>
                <a:gd name="connsiteY23" fmla="*/ 1412528 h 3764539"/>
                <a:gd name="connsiteX24" fmla="*/ 3629571 w 4092701"/>
                <a:gd name="connsiteY24" fmla="*/ 1283308 h 3764539"/>
                <a:gd name="connsiteX25" fmla="*/ 3166614 w 4092701"/>
                <a:gd name="connsiteY25" fmla="*/ 1179736 h 3764539"/>
                <a:gd name="connsiteX26" fmla="*/ 3055694 w 4092701"/>
                <a:gd name="connsiteY26" fmla="*/ 1168662 h 3764539"/>
                <a:gd name="connsiteX27" fmla="*/ 3058692 w 4092701"/>
                <a:gd name="connsiteY27" fmla="*/ 1141968 h 3764539"/>
                <a:gd name="connsiteX28" fmla="*/ 2766154 w 4092701"/>
                <a:gd name="connsiteY28" fmla="*/ 381813 h 3764539"/>
                <a:gd name="connsiteX0" fmla="*/ 2766154 w 4092701"/>
                <a:gd name="connsiteY0" fmla="*/ 381813 h 3764539"/>
                <a:gd name="connsiteX1" fmla="*/ 1987341 w 4092701"/>
                <a:gd name="connsiteY1" fmla="*/ 1833 h 3764539"/>
                <a:gd name="connsiteX2" fmla="*/ 1222171 w 4092701"/>
                <a:gd name="connsiteY2" fmla="*/ 537347 h 3764539"/>
                <a:gd name="connsiteX3" fmla="*/ 1110171 w 4092701"/>
                <a:gd name="connsiteY3" fmla="*/ 1041458 h 3764539"/>
                <a:gd name="connsiteX4" fmla="*/ 1106484 w 4092701"/>
                <a:gd name="connsiteY4" fmla="*/ 1074808 h 3764539"/>
                <a:gd name="connsiteX5" fmla="*/ 1047053 w 4092701"/>
                <a:gd name="connsiteY5" fmla="*/ 1075196 h 3764539"/>
                <a:gd name="connsiteX6" fmla="*/ 735585 w 4092701"/>
                <a:gd name="connsiteY6" fmla="*/ 1115098 h 3764539"/>
                <a:gd name="connsiteX7" fmla="*/ 54696 w 4092701"/>
                <a:gd name="connsiteY7" fmla="*/ 1641911 h 3764539"/>
                <a:gd name="connsiteX8" fmla="*/ 35361 w 4092701"/>
                <a:gd name="connsiteY8" fmla="*/ 2090955 h 3764539"/>
                <a:gd name="connsiteX9" fmla="*/ 346271 w 4092701"/>
                <a:gd name="connsiteY9" fmla="*/ 2587111 h 3764539"/>
                <a:gd name="connsiteX10" fmla="*/ 972599 w 4092701"/>
                <a:gd name="connsiteY10" fmla="*/ 2852401 h 3764539"/>
                <a:gd name="connsiteX11" fmla="*/ 1060734 w 4092701"/>
                <a:gd name="connsiteY11" fmla="*/ 2857309 h 3764539"/>
                <a:gd name="connsiteX12" fmla="*/ 1061036 w 4092701"/>
                <a:gd name="connsiteY12" fmla="*/ 2858254 h 3764539"/>
                <a:gd name="connsiteX13" fmla="*/ 1328685 w 4092701"/>
                <a:gd name="connsiteY13" fmla="*/ 3409006 h 3764539"/>
                <a:gd name="connsiteX14" fmla="*/ 1711352 w 4092701"/>
                <a:gd name="connsiteY14" fmla="*/ 3678600 h 3764539"/>
                <a:gd name="connsiteX15" fmla="*/ 2108853 w 4092701"/>
                <a:gd name="connsiteY15" fmla="*/ 3764432 h 3764539"/>
                <a:gd name="connsiteX16" fmla="*/ 2562709 w 4092701"/>
                <a:gd name="connsiteY16" fmla="*/ 3695117 h 3764539"/>
                <a:gd name="connsiteX17" fmla="*/ 2914144 w 4092701"/>
                <a:gd name="connsiteY17" fmla="*/ 3453184 h 3764539"/>
                <a:gd name="connsiteX18" fmla="*/ 3180945 w 4092701"/>
                <a:gd name="connsiteY18" fmla="*/ 2919966 h 3764539"/>
                <a:gd name="connsiteX19" fmla="*/ 3277252 w 4092701"/>
                <a:gd name="connsiteY19" fmla="*/ 2904353 h 3764539"/>
                <a:gd name="connsiteX20" fmla="*/ 3658328 w 4092701"/>
                <a:gd name="connsiteY20" fmla="*/ 2755071 h 3764539"/>
                <a:gd name="connsiteX21" fmla="*/ 4092611 w 4092701"/>
                <a:gd name="connsiteY21" fmla="*/ 2078252 h 3764539"/>
                <a:gd name="connsiteX22" fmla="*/ 3792506 w 4092701"/>
                <a:gd name="connsiteY22" fmla="*/ 1412528 h 3764539"/>
                <a:gd name="connsiteX23" fmla="*/ 3629571 w 4092701"/>
                <a:gd name="connsiteY23" fmla="*/ 1283308 h 3764539"/>
                <a:gd name="connsiteX24" fmla="*/ 3166614 w 4092701"/>
                <a:gd name="connsiteY24" fmla="*/ 1179736 h 3764539"/>
                <a:gd name="connsiteX25" fmla="*/ 3055694 w 4092701"/>
                <a:gd name="connsiteY25" fmla="*/ 1168662 h 3764539"/>
                <a:gd name="connsiteX26" fmla="*/ 3058692 w 4092701"/>
                <a:gd name="connsiteY26" fmla="*/ 1141968 h 3764539"/>
                <a:gd name="connsiteX27" fmla="*/ 2766154 w 4092701"/>
                <a:gd name="connsiteY27" fmla="*/ 381813 h 3764539"/>
                <a:gd name="connsiteX0" fmla="*/ 2766154 w 4092701"/>
                <a:gd name="connsiteY0" fmla="*/ 381813 h 3764539"/>
                <a:gd name="connsiteX1" fmla="*/ 1987341 w 4092701"/>
                <a:gd name="connsiteY1" fmla="*/ 1833 h 3764539"/>
                <a:gd name="connsiteX2" fmla="*/ 1222171 w 4092701"/>
                <a:gd name="connsiteY2" fmla="*/ 537347 h 3764539"/>
                <a:gd name="connsiteX3" fmla="*/ 1110171 w 4092701"/>
                <a:gd name="connsiteY3" fmla="*/ 1041458 h 3764539"/>
                <a:gd name="connsiteX4" fmla="*/ 1106484 w 4092701"/>
                <a:gd name="connsiteY4" fmla="*/ 1074808 h 3764539"/>
                <a:gd name="connsiteX5" fmla="*/ 1047053 w 4092701"/>
                <a:gd name="connsiteY5" fmla="*/ 1075196 h 3764539"/>
                <a:gd name="connsiteX6" fmla="*/ 735585 w 4092701"/>
                <a:gd name="connsiteY6" fmla="*/ 1115098 h 3764539"/>
                <a:gd name="connsiteX7" fmla="*/ 54696 w 4092701"/>
                <a:gd name="connsiteY7" fmla="*/ 1641911 h 3764539"/>
                <a:gd name="connsiteX8" fmla="*/ 35361 w 4092701"/>
                <a:gd name="connsiteY8" fmla="*/ 2090955 h 3764539"/>
                <a:gd name="connsiteX9" fmla="*/ 346271 w 4092701"/>
                <a:gd name="connsiteY9" fmla="*/ 2587111 h 3764539"/>
                <a:gd name="connsiteX10" fmla="*/ 972599 w 4092701"/>
                <a:gd name="connsiteY10" fmla="*/ 2852401 h 3764539"/>
                <a:gd name="connsiteX11" fmla="*/ 1060734 w 4092701"/>
                <a:gd name="connsiteY11" fmla="*/ 2857309 h 3764539"/>
                <a:gd name="connsiteX12" fmla="*/ 1061036 w 4092701"/>
                <a:gd name="connsiteY12" fmla="*/ 2858254 h 3764539"/>
                <a:gd name="connsiteX13" fmla="*/ 1328685 w 4092701"/>
                <a:gd name="connsiteY13" fmla="*/ 3409006 h 3764539"/>
                <a:gd name="connsiteX14" fmla="*/ 1711352 w 4092701"/>
                <a:gd name="connsiteY14" fmla="*/ 3678600 h 3764539"/>
                <a:gd name="connsiteX15" fmla="*/ 2108853 w 4092701"/>
                <a:gd name="connsiteY15" fmla="*/ 3764432 h 3764539"/>
                <a:gd name="connsiteX16" fmla="*/ 2562709 w 4092701"/>
                <a:gd name="connsiteY16" fmla="*/ 3695117 h 3764539"/>
                <a:gd name="connsiteX17" fmla="*/ 2914144 w 4092701"/>
                <a:gd name="connsiteY17" fmla="*/ 3453184 h 3764539"/>
                <a:gd name="connsiteX18" fmla="*/ 3180945 w 4092701"/>
                <a:gd name="connsiteY18" fmla="*/ 2919966 h 3764539"/>
                <a:gd name="connsiteX19" fmla="*/ 3277252 w 4092701"/>
                <a:gd name="connsiteY19" fmla="*/ 2904353 h 3764539"/>
                <a:gd name="connsiteX20" fmla="*/ 3658328 w 4092701"/>
                <a:gd name="connsiteY20" fmla="*/ 2755071 h 3764539"/>
                <a:gd name="connsiteX21" fmla="*/ 4092611 w 4092701"/>
                <a:gd name="connsiteY21" fmla="*/ 2078252 h 3764539"/>
                <a:gd name="connsiteX22" fmla="*/ 3792506 w 4092701"/>
                <a:gd name="connsiteY22" fmla="*/ 1412528 h 3764539"/>
                <a:gd name="connsiteX23" fmla="*/ 3629571 w 4092701"/>
                <a:gd name="connsiteY23" fmla="*/ 1283308 h 3764539"/>
                <a:gd name="connsiteX24" fmla="*/ 3166614 w 4092701"/>
                <a:gd name="connsiteY24" fmla="*/ 1179736 h 3764539"/>
                <a:gd name="connsiteX25" fmla="*/ 3055694 w 4092701"/>
                <a:gd name="connsiteY25" fmla="*/ 1168662 h 3764539"/>
                <a:gd name="connsiteX26" fmla="*/ 3058692 w 4092701"/>
                <a:gd name="connsiteY26" fmla="*/ 1141968 h 3764539"/>
                <a:gd name="connsiteX27" fmla="*/ 2766154 w 4092701"/>
                <a:gd name="connsiteY27" fmla="*/ 381813 h 3764539"/>
                <a:gd name="connsiteX0" fmla="*/ 2766154 w 4092701"/>
                <a:gd name="connsiteY0" fmla="*/ 381813 h 3774987"/>
                <a:gd name="connsiteX1" fmla="*/ 1987341 w 4092701"/>
                <a:gd name="connsiteY1" fmla="*/ 1833 h 3774987"/>
                <a:gd name="connsiteX2" fmla="*/ 1222171 w 4092701"/>
                <a:gd name="connsiteY2" fmla="*/ 537347 h 3774987"/>
                <a:gd name="connsiteX3" fmla="*/ 1110171 w 4092701"/>
                <a:gd name="connsiteY3" fmla="*/ 1041458 h 3774987"/>
                <a:gd name="connsiteX4" fmla="*/ 1106484 w 4092701"/>
                <a:gd name="connsiteY4" fmla="*/ 1074808 h 3774987"/>
                <a:gd name="connsiteX5" fmla="*/ 1047053 w 4092701"/>
                <a:gd name="connsiteY5" fmla="*/ 1075196 h 3774987"/>
                <a:gd name="connsiteX6" fmla="*/ 735585 w 4092701"/>
                <a:gd name="connsiteY6" fmla="*/ 1115098 h 3774987"/>
                <a:gd name="connsiteX7" fmla="*/ 54696 w 4092701"/>
                <a:gd name="connsiteY7" fmla="*/ 1641911 h 3774987"/>
                <a:gd name="connsiteX8" fmla="*/ 35361 w 4092701"/>
                <a:gd name="connsiteY8" fmla="*/ 2090955 h 3774987"/>
                <a:gd name="connsiteX9" fmla="*/ 346271 w 4092701"/>
                <a:gd name="connsiteY9" fmla="*/ 2587111 h 3774987"/>
                <a:gd name="connsiteX10" fmla="*/ 972599 w 4092701"/>
                <a:gd name="connsiteY10" fmla="*/ 2852401 h 3774987"/>
                <a:gd name="connsiteX11" fmla="*/ 1060734 w 4092701"/>
                <a:gd name="connsiteY11" fmla="*/ 2857309 h 3774987"/>
                <a:gd name="connsiteX12" fmla="*/ 1061036 w 4092701"/>
                <a:gd name="connsiteY12" fmla="*/ 2858254 h 3774987"/>
                <a:gd name="connsiteX13" fmla="*/ 1328685 w 4092701"/>
                <a:gd name="connsiteY13" fmla="*/ 3409006 h 3774987"/>
                <a:gd name="connsiteX14" fmla="*/ 1711352 w 4092701"/>
                <a:gd name="connsiteY14" fmla="*/ 3678600 h 3774987"/>
                <a:gd name="connsiteX15" fmla="*/ 2108853 w 4092701"/>
                <a:gd name="connsiteY15" fmla="*/ 3764432 h 3774987"/>
                <a:gd name="connsiteX16" fmla="*/ 2914144 w 4092701"/>
                <a:gd name="connsiteY16" fmla="*/ 3453184 h 3774987"/>
                <a:gd name="connsiteX17" fmla="*/ 3180945 w 4092701"/>
                <a:gd name="connsiteY17" fmla="*/ 2919966 h 3774987"/>
                <a:gd name="connsiteX18" fmla="*/ 3277252 w 4092701"/>
                <a:gd name="connsiteY18" fmla="*/ 2904353 h 3774987"/>
                <a:gd name="connsiteX19" fmla="*/ 3658328 w 4092701"/>
                <a:gd name="connsiteY19" fmla="*/ 2755071 h 3774987"/>
                <a:gd name="connsiteX20" fmla="*/ 4092611 w 4092701"/>
                <a:gd name="connsiteY20" fmla="*/ 2078252 h 3774987"/>
                <a:gd name="connsiteX21" fmla="*/ 3792506 w 4092701"/>
                <a:gd name="connsiteY21" fmla="*/ 1412528 h 3774987"/>
                <a:gd name="connsiteX22" fmla="*/ 3629571 w 4092701"/>
                <a:gd name="connsiteY22" fmla="*/ 1283308 h 3774987"/>
                <a:gd name="connsiteX23" fmla="*/ 3166614 w 4092701"/>
                <a:gd name="connsiteY23" fmla="*/ 1179736 h 3774987"/>
                <a:gd name="connsiteX24" fmla="*/ 3055694 w 4092701"/>
                <a:gd name="connsiteY24" fmla="*/ 1168662 h 3774987"/>
                <a:gd name="connsiteX25" fmla="*/ 3058692 w 4092701"/>
                <a:gd name="connsiteY25" fmla="*/ 1141968 h 3774987"/>
                <a:gd name="connsiteX26" fmla="*/ 2766154 w 4092701"/>
                <a:gd name="connsiteY26" fmla="*/ 381813 h 3774987"/>
                <a:gd name="connsiteX0" fmla="*/ 2766154 w 4092701"/>
                <a:gd name="connsiteY0" fmla="*/ 381813 h 3769312"/>
                <a:gd name="connsiteX1" fmla="*/ 1987341 w 4092701"/>
                <a:gd name="connsiteY1" fmla="*/ 1833 h 3769312"/>
                <a:gd name="connsiteX2" fmla="*/ 1222171 w 4092701"/>
                <a:gd name="connsiteY2" fmla="*/ 537347 h 3769312"/>
                <a:gd name="connsiteX3" fmla="*/ 1110171 w 4092701"/>
                <a:gd name="connsiteY3" fmla="*/ 1041458 h 3769312"/>
                <a:gd name="connsiteX4" fmla="*/ 1106484 w 4092701"/>
                <a:gd name="connsiteY4" fmla="*/ 1074808 h 3769312"/>
                <a:gd name="connsiteX5" fmla="*/ 1047053 w 4092701"/>
                <a:gd name="connsiteY5" fmla="*/ 1075196 h 3769312"/>
                <a:gd name="connsiteX6" fmla="*/ 735585 w 4092701"/>
                <a:gd name="connsiteY6" fmla="*/ 1115098 h 3769312"/>
                <a:gd name="connsiteX7" fmla="*/ 54696 w 4092701"/>
                <a:gd name="connsiteY7" fmla="*/ 1641911 h 3769312"/>
                <a:gd name="connsiteX8" fmla="*/ 35361 w 4092701"/>
                <a:gd name="connsiteY8" fmla="*/ 2090955 h 3769312"/>
                <a:gd name="connsiteX9" fmla="*/ 346271 w 4092701"/>
                <a:gd name="connsiteY9" fmla="*/ 2587111 h 3769312"/>
                <a:gd name="connsiteX10" fmla="*/ 972599 w 4092701"/>
                <a:gd name="connsiteY10" fmla="*/ 2852401 h 3769312"/>
                <a:gd name="connsiteX11" fmla="*/ 1060734 w 4092701"/>
                <a:gd name="connsiteY11" fmla="*/ 2857309 h 3769312"/>
                <a:gd name="connsiteX12" fmla="*/ 1061036 w 4092701"/>
                <a:gd name="connsiteY12" fmla="*/ 2858254 h 3769312"/>
                <a:gd name="connsiteX13" fmla="*/ 1328685 w 4092701"/>
                <a:gd name="connsiteY13" fmla="*/ 3409006 h 3769312"/>
                <a:gd name="connsiteX14" fmla="*/ 1711352 w 4092701"/>
                <a:gd name="connsiteY14" fmla="*/ 3678600 h 3769312"/>
                <a:gd name="connsiteX15" fmla="*/ 2108853 w 4092701"/>
                <a:gd name="connsiteY15" fmla="*/ 3764432 h 3769312"/>
                <a:gd name="connsiteX16" fmla="*/ 2842544 w 4092701"/>
                <a:gd name="connsiteY16" fmla="*/ 3548072 h 3769312"/>
                <a:gd name="connsiteX17" fmla="*/ 3180945 w 4092701"/>
                <a:gd name="connsiteY17" fmla="*/ 2919966 h 3769312"/>
                <a:gd name="connsiteX18" fmla="*/ 3277252 w 4092701"/>
                <a:gd name="connsiteY18" fmla="*/ 2904353 h 3769312"/>
                <a:gd name="connsiteX19" fmla="*/ 3658328 w 4092701"/>
                <a:gd name="connsiteY19" fmla="*/ 2755071 h 3769312"/>
                <a:gd name="connsiteX20" fmla="*/ 4092611 w 4092701"/>
                <a:gd name="connsiteY20" fmla="*/ 2078252 h 3769312"/>
                <a:gd name="connsiteX21" fmla="*/ 3792506 w 4092701"/>
                <a:gd name="connsiteY21" fmla="*/ 1412528 h 3769312"/>
                <a:gd name="connsiteX22" fmla="*/ 3629571 w 4092701"/>
                <a:gd name="connsiteY22" fmla="*/ 1283308 h 3769312"/>
                <a:gd name="connsiteX23" fmla="*/ 3166614 w 4092701"/>
                <a:gd name="connsiteY23" fmla="*/ 1179736 h 3769312"/>
                <a:gd name="connsiteX24" fmla="*/ 3055694 w 4092701"/>
                <a:gd name="connsiteY24" fmla="*/ 1168662 h 3769312"/>
                <a:gd name="connsiteX25" fmla="*/ 3058692 w 4092701"/>
                <a:gd name="connsiteY25" fmla="*/ 1141968 h 3769312"/>
                <a:gd name="connsiteX26" fmla="*/ 2766154 w 4092701"/>
                <a:gd name="connsiteY26" fmla="*/ 381813 h 3769312"/>
                <a:gd name="connsiteX0" fmla="*/ 2766154 w 4092701"/>
                <a:gd name="connsiteY0" fmla="*/ 381813 h 3769312"/>
                <a:gd name="connsiteX1" fmla="*/ 1987341 w 4092701"/>
                <a:gd name="connsiteY1" fmla="*/ 1833 h 3769312"/>
                <a:gd name="connsiteX2" fmla="*/ 1222171 w 4092701"/>
                <a:gd name="connsiteY2" fmla="*/ 537347 h 3769312"/>
                <a:gd name="connsiteX3" fmla="*/ 1110171 w 4092701"/>
                <a:gd name="connsiteY3" fmla="*/ 1041458 h 3769312"/>
                <a:gd name="connsiteX4" fmla="*/ 1106484 w 4092701"/>
                <a:gd name="connsiteY4" fmla="*/ 1074808 h 3769312"/>
                <a:gd name="connsiteX5" fmla="*/ 1047053 w 4092701"/>
                <a:gd name="connsiteY5" fmla="*/ 1075196 h 3769312"/>
                <a:gd name="connsiteX6" fmla="*/ 735585 w 4092701"/>
                <a:gd name="connsiteY6" fmla="*/ 1115098 h 3769312"/>
                <a:gd name="connsiteX7" fmla="*/ 54696 w 4092701"/>
                <a:gd name="connsiteY7" fmla="*/ 1641911 h 3769312"/>
                <a:gd name="connsiteX8" fmla="*/ 35361 w 4092701"/>
                <a:gd name="connsiteY8" fmla="*/ 2090955 h 3769312"/>
                <a:gd name="connsiteX9" fmla="*/ 346271 w 4092701"/>
                <a:gd name="connsiteY9" fmla="*/ 2587111 h 3769312"/>
                <a:gd name="connsiteX10" fmla="*/ 972599 w 4092701"/>
                <a:gd name="connsiteY10" fmla="*/ 2852401 h 3769312"/>
                <a:gd name="connsiteX11" fmla="*/ 1060734 w 4092701"/>
                <a:gd name="connsiteY11" fmla="*/ 2857309 h 3769312"/>
                <a:gd name="connsiteX12" fmla="*/ 1061036 w 4092701"/>
                <a:gd name="connsiteY12" fmla="*/ 2858254 h 3769312"/>
                <a:gd name="connsiteX13" fmla="*/ 1328685 w 4092701"/>
                <a:gd name="connsiteY13" fmla="*/ 3409006 h 3769312"/>
                <a:gd name="connsiteX14" fmla="*/ 1711352 w 4092701"/>
                <a:gd name="connsiteY14" fmla="*/ 3678600 h 3769312"/>
                <a:gd name="connsiteX15" fmla="*/ 2108853 w 4092701"/>
                <a:gd name="connsiteY15" fmla="*/ 3764432 h 3769312"/>
                <a:gd name="connsiteX16" fmla="*/ 2842544 w 4092701"/>
                <a:gd name="connsiteY16" fmla="*/ 3548072 h 3769312"/>
                <a:gd name="connsiteX17" fmla="*/ 3180945 w 4092701"/>
                <a:gd name="connsiteY17" fmla="*/ 2919966 h 3769312"/>
                <a:gd name="connsiteX18" fmla="*/ 3277252 w 4092701"/>
                <a:gd name="connsiteY18" fmla="*/ 2904353 h 3769312"/>
                <a:gd name="connsiteX19" fmla="*/ 3658328 w 4092701"/>
                <a:gd name="connsiteY19" fmla="*/ 2755071 h 3769312"/>
                <a:gd name="connsiteX20" fmla="*/ 4092611 w 4092701"/>
                <a:gd name="connsiteY20" fmla="*/ 2078252 h 3769312"/>
                <a:gd name="connsiteX21" fmla="*/ 3792506 w 4092701"/>
                <a:gd name="connsiteY21" fmla="*/ 1412528 h 3769312"/>
                <a:gd name="connsiteX22" fmla="*/ 3629571 w 4092701"/>
                <a:gd name="connsiteY22" fmla="*/ 1283308 h 3769312"/>
                <a:gd name="connsiteX23" fmla="*/ 3166614 w 4092701"/>
                <a:gd name="connsiteY23" fmla="*/ 1179736 h 3769312"/>
                <a:gd name="connsiteX24" fmla="*/ 3055694 w 4092701"/>
                <a:gd name="connsiteY24" fmla="*/ 1168662 h 3769312"/>
                <a:gd name="connsiteX25" fmla="*/ 3058692 w 4092701"/>
                <a:gd name="connsiteY25" fmla="*/ 1141968 h 3769312"/>
                <a:gd name="connsiteX26" fmla="*/ 2766154 w 4092701"/>
                <a:gd name="connsiteY26" fmla="*/ 381813 h 3769312"/>
                <a:gd name="connsiteX0" fmla="*/ 2766154 w 4092701"/>
                <a:gd name="connsiteY0" fmla="*/ 381813 h 3877901"/>
                <a:gd name="connsiteX1" fmla="*/ 1987341 w 4092701"/>
                <a:gd name="connsiteY1" fmla="*/ 1833 h 3877901"/>
                <a:gd name="connsiteX2" fmla="*/ 1222171 w 4092701"/>
                <a:gd name="connsiteY2" fmla="*/ 537347 h 3877901"/>
                <a:gd name="connsiteX3" fmla="*/ 1110171 w 4092701"/>
                <a:gd name="connsiteY3" fmla="*/ 1041458 h 3877901"/>
                <a:gd name="connsiteX4" fmla="*/ 1106484 w 4092701"/>
                <a:gd name="connsiteY4" fmla="*/ 1074808 h 3877901"/>
                <a:gd name="connsiteX5" fmla="*/ 1047053 w 4092701"/>
                <a:gd name="connsiteY5" fmla="*/ 1075196 h 3877901"/>
                <a:gd name="connsiteX6" fmla="*/ 735585 w 4092701"/>
                <a:gd name="connsiteY6" fmla="*/ 1115098 h 3877901"/>
                <a:gd name="connsiteX7" fmla="*/ 54696 w 4092701"/>
                <a:gd name="connsiteY7" fmla="*/ 1641911 h 3877901"/>
                <a:gd name="connsiteX8" fmla="*/ 35361 w 4092701"/>
                <a:gd name="connsiteY8" fmla="*/ 2090955 h 3877901"/>
                <a:gd name="connsiteX9" fmla="*/ 346271 w 4092701"/>
                <a:gd name="connsiteY9" fmla="*/ 2587111 h 3877901"/>
                <a:gd name="connsiteX10" fmla="*/ 972599 w 4092701"/>
                <a:gd name="connsiteY10" fmla="*/ 2852401 h 3877901"/>
                <a:gd name="connsiteX11" fmla="*/ 1060734 w 4092701"/>
                <a:gd name="connsiteY11" fmla="*/ 2857309 h 3877901"/>
                <a:gd name="connsiteX12" fmla="*/ 1061036 w 4092701"/>
                <a:gd name="connsiteY12" fmla="*/ 2858254 h 3877901"/>
                <a:gd name="connsiteX13" fmla="*/ 1328685 w 4092701"/>
                <a:gd name="connsiteY13" fmla="*/ 3409006 h 3877901"/>
                <a:gd name="connsiteX14" fmla="*/ 1711352 w 4092701"/>
                <a:gd name="connsiteY14" fmla="*/ 3678600 h 3877901"/>
                <a:gd name="connsiteX15" fmla="*/ 2120003 w 4092701"/>
                <a:gd name="connsiteY15" fmla="*/ 3875953 h 3877901"/>
                <a:gd name="connsiteX16" fmla="*/ 2842544 w 4092701"/>
                <a:gd name="connsiteY16" fmla="*/ 3548072 h 3877901"/>
                <a:gd name="connsiteX17" fmla="*/ 3180945 w 4092701"/>
                <a:gd name="connsiteY17" fmla="*/ 2919966 h 3877901"/>
                <a:gd name="connsiteX18" fmla="*/ 3277252 w 4092701"/>
                <a:gd name="connsiteY18" fmla="*/ 2904353 h 3877901"/>
                <a:gd name="connsiteX19" fmla="*/ 3658328 w 4092701"/>
                <a:gd name="connsiteY19" fmla="*/ 2755071 h 3877901"/>
                <a:gd name="connsiteX20" fmla="*/ 4092611 w 4092701"/>
                <a:gd name="connsiteY20" fmla="*/ 2078252 h 3877901"/>
                <a:gd name="connsiteX21" fmla="*/ 3792506 w 4092701"/>
                <a:gd name="connsiteY21" fmla="*/ 1412528 h 3877901"/>
                <a:gd name="connsiteX22" fmla="*/ 3629571 w 4092701"/>
                <a:gd name="connsiteY22" fmla="*/ 1283308 h 3877901"/>
                <a:gd name="connsiteX23" fmla="*/ 3166614 w 4092701"/>
                <a:gd name="connsiteY23" fmla="*/ 1179736 h 3877901"/>
                <a:gd name="connsiteX24" fmla="*/ 3055694 w 4092701"/>
                <a:gd name="connsiteY24" fmla="*/ 1168662 h 3877901"/>
                <a:gd name="connsiteX25" fmla="*/ 3058692 w 4092701"/>
                <a:gd name="connsiteY25" fmla="*/ 1141968 h 3877901"/>
                <a:gd name="connsiteX26" fmla="*/ 2766154 w 4092701"/>
                <a:gd name="connsiteY26" fmla="*/ 381813 h 3877901"/>
                <a:gd name="connsiteX0" fmla="*/ 2766154 w 4092701"/>
                <a:gd name="connsiteY0" fmla="*/ 381813 h 3881449"/>
                <a:gd name="connsiteX1" fmla="*/ 1987341 w 4092701"/>
                <a:gd name="connsiteY1" fmla="*/ 1833 h 3881449"/>
                <a:gd name="connsiteX2" fmla="*/ 1222171 w 4092701"/>
                <a:gd name="connsiteY2" fmla="*/ 537347 h 3881449"/>
                <a:gd name="connsiteX3" fmla="*/ 1110171 w 4092701"/>
                <a:gd name="connsiteY3" fmla="*/ 1041458 h 3881449"/>
                <a:gd name="connsiteX4" fmla="*/ 1106484 w 4092701"/>
                <a:gd name="connsiteY4" fmla="*/ 1074808 h 3881449"/>
                <a:gd name="connsiteX5" fmla="*/ 1047053 w 4092701"/>
                <a:gd name="connsiteY5" fmla="*/ 1075196 h 3881449"/>
                <a:gd name="connsiteX6" fmla="*/ 735585 w 4092701"/>
                <a:gd name="connsiteY6" fmla="*/ 1115098 h 3881449"/>
                <a:gd name="connsiteX7" fmla="*/ 54696 w 4092701"/>
                <a:gd name="connsiteY7" fmla="*/ 1641911 h 3881449"/>
                <a:gd name="connsiteX8" fmla="*/ 35361 w 4092701"/>
                <a:gd name="connsiteY8" fmla="*/ 2090955 h 3881449"/>
                <a:gd name="connsiteX9" fmla="*/ 346271 w 4092701"/>
                <a:gd name="connsiteY9" fmla="*/ 2587111 h 3881449"/>
                <a:gd name="connsiteX10" fmla="*/ 972599 w 4092701"/>
                <a:gd name="connsiteY10" fmla="*/ 2852401 h 3881449"/>
                <a:gd name="connsiteX11" fmla="*/ 1060734 w 4092701"/>
                <a:gd name="connsiteY11" fmla="*/ 2857309 h 3881449"/>
                <a:gd name="connsiteX12" fmla="*/ 1061036 w 4092701"/>
                <a:gd name="connsiteY12" fmla="*/ 2858254 h 3881449"/>
                <a:gd name="connsiteX13" fmla="*/ 1328685 w 4092701"/>
                <a:gd name="connsiteY13" fmla="*/ 3409006 h 3881449"/>
                <a:gd name="connsiteX14" fmla="*/ 1663245 w 4092701"/>
                <a:gd name="connsiteY14" fmla="*/ 3739779 h 3881449"/>
                <a:gd name="connsiteX15" fmla="*/ 2120003 w 4092701"/>
                <a:gd name="connsiteY15" fmla="*/ 3875953 h 3881449"/>
                <a:gd name="connsiteX16" fmla="*/ 2842544 w 4092701"/>
                <a:gd name="connsiteY16" fmla="*/ 3548072 h 3881449"/>
                <a:gd name="connsiteX17" fmla="*/ 3180945 w 4092701"/>
                <a:gd name="connsiteY17" fmla="*/ 2919966 h 3881449"/>
                <a:gd name="connsiteX18" fmla="*/ 3277252 w 4092701"/>
                <a:gd name="connsiteY18" fmla="*/ 2904353 h 3881449"/>
                <a:gd name="connsiteX19" fmla="*/ 3658328 w 4092701"/>
                <a:gd name="connsiteY19" fmla="*/ 2755071 h 3881449"/>
                <a:gd name="connsiteX20" fmla="*/ 4092611 w 4092701"/>
                <a:gd name="connsiteY20" fmla="*/ 2078252 h 3881449"/>
                <a:gd name="connsiteX21" fmla="*/ 3792506 w 4092701"/>
                <a:gd name="connsiteY21" fmla="*/ 1412528 h 3881449"/>
                <a:gd name="connsiteX22" fmla="*/ 3629571 w 4092701"/>
                <a:gd name="connsiteY22" fmla="*/ 1283308 h 3881449"/>
                <a:gd name="connsiteX23" fmla="*/ 3166614 w 4092701"/>
                <a:gd name="connsiteY23" fmla="*/ 1179736 h 3881449"/>
                <a:gd name="connsiteX24" fmla="*/ 3055694 w 4092701"/>
                <a:gd name="connsiteY24" fmla="*/ 1168662 h 3881449"/>
                <a:gd name="connsiteX25" fmla="*/ 3058692 w 4092701"/>
                <a:gd name="connsiteY25" fmla="*/ 1141968 h 3881449"/>
                <a:gd name="connsiteX26" fmla="*/ 2766154 w 4092701"/>
                <a:gd name="connsiteY26" fmla="*/ 381813 h 3881449"/>
                <a:gd name="connsiteX0" fmla="*/ 2766154 w 4092701"/>
                <a:gd name="connsiteY0" fmla="*/ 381813 h 3881449"/>
                <a:gd name="connsiteX1" fmla="*/ 1987341 w 4092701"/>
                <a:gd name="connsiteY1" fmla="*/ 1833 h 3881449"/>
                <a:gd name="connsiteX2" fmla="*/ 1222171 w 4092701"/>
                <a:gd name="connsiteY2" fmla="*/ 537347 h 3881449"/>
                <a:gd name="connsiteX3" fmla="*/ 1106484 w 4092701"/>
                <a:gd name="connsiteY3" fmla="*/ 1074808 h 3881449"/>
                <a:gd name="connsiteX4" fmla="*/ 1047053 w 4092701"/>
                <a:gd name="connsiteY4" fmla="*/ 1075196 h 3881449"/>
                <a:gd name="connsiteX5" fmla="*/ 735585 w 4092701"/>
                <a:gd name="connsiteY5" fmla="*/ 1115098 h 3881449"/>
                <a:gd name="connsiteX6" fmla="*/ 54696 w 4092701"/>
                <a:gd name="connsiteY6" fmla="*/ 1641911 h 3881449"/>
                <a:gd name="connsiteX7" fmla="*/ 35361 w 4092701"/>
                <a:gd name="connsiteY7" fmla="*/ 2090955 h 3881449"/>
                <a:gd name="connsiteX8" fmla="*/ 346271 w 4092701"/>
                <a:gd name="connsiteY8" fmla="*/ 2587111 h 3881449"/>
                <a:gd name="connsiteX9" fmla="*/ 972599 w 4092701"/>
                <a:gd name="connsiteY9" fmla="*/ 2852401 h 3881449"/>
                <a:gd name="connsiteX10" fmla="*/ 1060734 w 4092701"/>
                <a:gd name="connsiteY10" fmla="*/ 2857309 h 3881449"/>
                <a:gd name="connsiteX11" fmla="*/ 1061036 w 4092701"/>
                <a:gd name="connsiteY11" fmla="*/ 2858254 h 3881449"/>
                <a:gd name="connsiteX12" fmla="*/ 1328685 w 4092701"/>
                <a:gd name="connsiteY12" fmla="*/ 3409006 h 3881449"/>
                <a:gd name="connsiteX13" fmla="*/ 1663245 w 4092701"/>
                <a:gd name="connsiteY13" fmla="*/ 3739779 h 3881449"/>
                <a:gd name="connsiteX14" fmla="*/ 2120003 w 4092701"/>
                <a:gd name="connsiteY14" fmla="*/ 3875953 h 3881449"/>
                <a:gd name="connsiteX15" fmla="*/ 2842544 w 4092701"/>
                <a:gd name="connsiteY15" fmla="*/ 3548072 h 3881449"/>
                <a:gd name="connsiteX16" fmla="*/ 3180945 w 4092701"/>
                <a:gd name="connsiteY16" fmla="*/ 2919966 h 3881449"/>
                <a:gd name="connsiteX17" fmla="*/ 3277252 w 4092701"/>
                <a:gd name="connsiteY17" fmla="*/ 2904353 h 3881449"/>
                <a:gd name="connsiteX18" fmla="*/ 3658328 w 4092701"/>
                <a:gd name="connsiteY18" fmla="*/ 2755071 h 3881449"/>
                <a:gd name="connsiteX19" fmla="*/ 4092611 w 4092701"/>
                <a:gd name="connsiteY19" fmla="*/ 2078252 h 3881449"/>
                <a:gd name="connsiteX20" fmla="*/ 3792506 w 4092701"/>
                <a:gd name="connsiteY20" fmla="*/ 1412528 h 3881449"/>
                <a:gd name="connsiteX21" fmla="*/ 3629571 w 4092701"/>
                <a:gd name="connsiteY21" fmla="*/ 1283308 h 3881449"/>
                <a:gd name="connsiteX22" fmla="*/ 3166614 w 4092701"/>
                <a:gd name="connsiteY22" fmla="*/ 1179736 h 3881449"/>
                <a:gd name="connsiteX23" fmla="*/ 3055694 w 4092701"/>
                <a:gd name="connsiteY23" fmla="*/ 1168662 h 3881449"/>
                <a:gd name="connsiteX24" fmla="*/ 3058692 w 4092701"/>
                <a:gd name="connsiteY24" fmla="*/ 1141968 h 3881449"/>
                <a:gd name="connsiteX25" fmla="*/ 2766154 w 4092701"/>
                <a:gd name="connsiteY25" fmla="*/ 381813 h 3881449"/>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629571 w 4092701"/>
                <a:gd name="connsiteY21" fmla="*/ 1281639 h 3879780"/>
                <a:gd name="connsiteX22" fmla="*/ 3166614 w 4092701"/>
                <a:gd name="connsiteY22" fmla="*/ 1178067 h 3879780"/>
                <a:gd name="connsiteX23" fmla="*/ 3055694 w 4092701"/>
                <a:gd name="connsiteY23" fmla="*/ 1166993 h 3879780"/>
                <a:gd name="connsiteX24" fmla="*/ 3058692 w 4092701"/>
                <a:gd name="connsiteY24" fmla="*/ 1140299 h 3879780"/>
                <a:gd name="connsiteX25" fmla="*/ 2766154 w 4092701"/>
                <a:gd name="connsiteY25" fmla="*/ 380144 h 3879780"/>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629571 w 4092701"/>
                <a:gd name="connsiteY21" fmla="*/ 1281639 h 3879780"/>
                <a:gd name="connsiteX22" fmla="*/ 3166614 w 4092701"/>
                <a:gd name="connsiteY22" fmla="*/ 1178067 h 3879780"/>
                <a:gd name="connsiteX23" fmla="*/ 3055694 w 4092701"/>
                <a:gd name="connsiteY23" fmla="*/ 1166993 h 3879780"/>
                <a:gd name="connsiteX24" fmla="*/ 2766154 w 4092701"/>
                <a:gd name="connsiteY24" fmla="*/ 380144 h 3879780"/>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629571 w 4092701"/>
                <a:gd name="connsiteY21" fmla="*/ 1281639 h 3879780"/>
                <a:gd name="connsiteX22" fmla="*/ 3166614 w 4092701"/>
                <a:gd name="connsiteY22" fmla="*/ 1178067 h 3879780"/>
                <a:gd name="connsiteX23" fmla="*/ 2961827 w 4092701"/>
                <a:gd name="connsiteY23" fmla="*/ 1123634 h 3879780"/>
                <a:gd name="connsiteX24" fmla="*/ 2766154 w 4092701"/>
                <a:gd name="connsiteY24" fmla="*/ 380144 h 3879780"/>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629571 w 4092701"/>
                <a:gd name="connsiteY21" fmla="*/ 1281639 h 3879780"/>
                <a:gd name="connsiteX22" fmla="*/ 3166614 w 4092701"/>
                <a:gd name="connsiteY22" fmla="*/ 1178067 h 3879780"/>
                <a:gd name="connsiteX23" fmla="*/ 2961827 w 4092701"/>
                <a:gd name="connsiteY23" fmla="*/ 1123634 h 3879780"/>
                <a:gd name="connsiteX24" fmla="*/ 2766154 w 4092701"/>
                <a:gd name="connsiteY24" fmla="*/ 380144 h 3879780"/>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629571 w 4092701"/>
                <a:gd name="connsiteY21" fmla="*/ 1281639 h 3879780"/>
                <a:gd name="connsiteX22" fmla="*/ 3166614 w 4092701"/>
                <a:gd name="connsiteY22" fmla="*/ 1178067 h 3879780"/>
                <a:gd name="connsiteX23" fmla="*/ 2961827 w 4092701"/>
                <a:gd name="connsiteY23" fmla="*/ 1123634 h 3879780"/>
                <a:gd name="connsiteX24" fmla="*/ 2766154 w 4092701"/>
                <a:gd name="connsiteY24" fmla="*/ 380144 h 3879780"/>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629571 w 4092701"/>
                <a:gd name="connsiteY21" fmla="*/ 1281639 h 3879780"/>
                <a:gd name="connsiteX22" fmla="*/ 2961827 w 4092701"/>
                <a:gd name="connsiteY22" fmla="*/ 1123634 h 3879780"/>
                <a:gd name="connsiteX23" fmla="*/ 2766154 w 4092701"/>
                <a:gd name="connsiteY23" fmla="*/ 380144 h 3879780"/>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629571 w 4092701"/>
                <a:gd name="connsiteY21" fmla="*/ 1281639 h 3879780"/>
                <a:gd name="connsiteX22" fmla="*/ 2961827 w 4092701"/>
                <a:gd name="connsiteY22" fmla="*/ 1123634 h 3879780"/>
                <a:gd name="connsiteX23" fmla="*/ 2766154 w 4092701"/>
                <a:gd name="connsiteY23" fmla="*/ 380144 h 3879780"/>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563520 w 4092701"/>
                <a:gd name="connsiteY21" fmla="*/ 1251629 h 3879780"/>
                <a:gd name="connsiteX22" fmla="*/ 2961827 w 4092701"/>
                <a:gd name="connsiteY22" fmla="*/ 1123634 h 3879780"/>
                <a:gd name="connsiteX23" fmla="*/ 2766154 w 4092701"/>
                <a:gd name="connsiteY23" fmla="*/ 380144 h 3879780"/>
                <a:gd name="connsiteX0" fmla="*/ 2766154 w 4098239"/>
                <a:gd name="connsiteY0" fmla="*/ 380144 h 3879780"/>
                <a:gd name="connsiteX1" fmla="*/ 1987341 w 4098239"/>
                <a:gd name="connsiteY1" fmla="*/ 164 h 3879780"/>
                <a:gd name="connsiteX2" fmla="*/ 1287264 w 4098239"/>
                <a:gd name="connsiteY2" fmla="*/ 423666 h 3879780"/>
                <a:gd name="connsiteX3" fmla="*/ 1106484 w 4098239"/>
                <a:gd name="connsiteY3" fmla="*/ 1073139 h 3879780"/>
                <a:gd name="connsiteX4" fmla="*/ 1047053 w 4098239"/>
                <a:gd name="connsiteY4" fmla="*/ 1073527 h 3879780"/>
                <a:gd name="connsiteX5" fmla="*/ 735585 w 4098239"/>
                <a:gd name="connsiteY5" fmla="*/ 1113429 h 3879780"/>
                <a:gd name="connsiteX6" fmla="*/ 54696 w 4098239"/>
                <a:gd name="connsiteY6" fmla="*/ 1640242 h 3879780"/>
                <a:gd name="connsiteX7" fmla="*/ 35361 w 4098239"/>
                <a:gd name="connsiteY7" fmla="*/ 2089286 h 3879780"/>
                <a:gd name="connsiteX8" fmla="*/ 346271 w 4098239"/>
                <a:gd name="connsiteY8" fmla="*/ 2585442 h 3879780"/>
                <a:gd name="connsiteX9" fmla="*/ 972599 w 4098239"/>
                <a:gd name="connsiteY9" fmla="*/ 2850732 h 3879780"/>
                <a:gd name="connsiteX10" fmla="*/ 1060734 w 4098239"/>
                <a:gd name="connsiteY10" fmla="*/ 2855640 h 3879780"/>
                <a:gd name="connsiteX11" fmla="*/ 1061036 w 4098239"/>
                <a:gd name="connsiteY11" fmla="*/ 2856585 h 3879780"/>
                <a:gd name="connsiteX12" fmla="*/ 1328685 w 4098239"/>
                <a:gd name="connsiteY12" fmla="*/ 3407337 h 3879780"/>
                <a:gd name="connsiteX13" fmla="*/ 1663245 w 4098239"/>
                <a:gd name="connsiteY13" fmla="*/ 3738110 h 3879780"/>
                <a:gd name="connsiteX14" fmla="*/ 2120003 w 4098239"/>
                <a:gd name="connsiteY14" fmla="*/ 3874284 h 3879780"/>
                <a:gd name="connsiteX15" fmla="*/ 2842544 w 4098239"/>
                <a:gd name="connsiteY15" fmla="*/ 3546403 h 3879780"/>
                <a:gd name="connsiteX16" fmla="*/ 3180945 w 4098239"/>
                <a:gd name="connsiteY16" fmla="*/ 2918297 h 3879780"/>
                <a:gd name="connsiteX17" fmla="*/ 3277252 w 4098239"/>
                <a:gd name="connsiteY17" fmla="*/ 2902684 h 3879780"/>
                <a:gd name="connsiteX18" fmla="*/ 3658328 w 4098239"/>
                <a:gd name="connsiteY18" fmla="*/ 2753402 h 3879780"/>
                <a:gd name="connsiteX19" fmla="*/ 4092611 w 4098239"/>
                <a:gd name="connsiteY19" fmla="*/ 2076583 h 3879780"/>
                <a:gd name="connsiteX20" fmla="*/ 3883204 w 4098239"/>
                <a:gd name="connsiteY20" fmla="*/ 1498198 h 3879780"/>
                <a:gd name="connsiteX21" fmla="*/ 3563520 w 4098239"/>
                <a:gd name="connsiteY21" fmla="*/ 1251629 h 3879780"/>
                <a:gd name="connsiteX22" fmla="*/ 2961827 w 4098239"/>
                <a:gd name="connsiteY22" fmla="*/ 1123634 h 3879780"/>
                <a:gd name="connsiteX23" fmla="*/ 2766154 w 4098239"/>
                <a:gd name="connsiteY23" fmla="*/ 380144 h 3879780"/>
                <a:gd name="connsiteX0" fmla="*/ 2766154 w 4098240"/>
                <a:gd name="connsiteY0" fmla="*/ 380144 h 3879780"/>
                <a:gd name="connsiteX1" fmla="*/ 1987341 w 4098240"/>
                <a:gd name="connsiteY1" fmla="*/ 164 h 3879780"/>
                <a:gd name="connsiteX2" fmla="*/ 1287264 w 4098240"/>
                <a:gd name="connsiteY2" fmla="*/ 423666 h 3879780"/>
                <a:gd name="connsiteX3" fmla="*/ 1106484 w 4098240"/>
                <a:gd name="connsiteY3" fmla="*/ 1073139 h 3879780"/>
                <a:gd name="connsiteX4" fmla="*/ 1047053 w 4098240"/>
                <a:gd name="connsiteY4" fmla="*/ 1073527 h 3879780"/>
                <a:gd name="connsiteX5" fmla="*/ 735585 w 4098240"/>
                <a:gd name="connsiteY5" fmla="*/ 1113429 h 3879780"/>
                <a:gd name="connsiteX6" fmla="*/ 54696 w 4098240"/>
                <a:gd name="connsiteY6" fmla="*/ 1640242 h 3879780"/>
                <a:gd name="connsiteX7" fmla="*/ 35361 w 4098240"/>
                <a:gd name="connsiteY7" fmla="*/ 2089286 h 3879780"/>
                <a:gd name="connsiteX8" fmla="*/ 346271 w 4098240"/>
                <a:gd name="connsiteY8" fmla="*/ 2585442 h 3879780"/>
                <a:gd name="connsiteX9" fmla="*/ 972599 w 4098240"/>
                <a:gd name="connsiteY9" fmla="*/ 2850732 h 3879780"/>
                <a:gd name="connsiteX10" fmla="*/ 1060734 w 4098240"/>
                <a:gd name="connsiteY10" fmla="*/ 2855640 h 3879780"/>
                <a:gd name="connsiteX11" fmla="*/ 1061036 w 4098240"/>
                <a:gd name="connsiteY11" fmla="*/ 2856585 h 3879780"/>
                <a:gd name="connsiteX12" fmla="*/ 1328685 w 4098240"/>
                <a:gd name="connsiteY12" fmla="*/ 3407337 h 3879780"/>
                <a:gd name="connsiteX13" fmla="*/ 1663245 w 4098240"/>
                <a:gd name="connsiteY13" fmla="*/ 3738110 h 3879780"/>
                <a:gd name="connsiteX14" fmla="*/ 2120003 w 4098240"/>
                <a:gd name="connsiteY14" fmla="*/ 3874284 h 3879780"/>
                <a:gd name="connsiteX15" fmla="*/ 2842544 w 4098240"/>
                <a:gd name="connsiteY15" fmla="*/ 3546403 h 3879780"/>
                <a:gd name="connsiteX16" fmla="*/ 3180945 w 4098240"/>
                <a:gd name="connsiteY16" fmla="*/ 2918297 h 3879780"/>
                <a:gd name="connsiteX17" fmla="*/ 3277252 w 4098240"/>
                <a:gd name="connsiteY17" fmla="*/ 2902684 h 3879780"/>
                <a:gd name="connsiteX18" fmla="*/ 3658328 w 4098240"/>
                <a:gd name="connsiteY18" fmla="*/ 2753402 h 3879780"/>
                <a:gd name="connsiteX19" fmla="*/ 4092611 w 4098240"/>
                <a:gd name="connsiteY19" fmla="*/ 2076583 h 3879780"/>
                <a:gd name="connsiteX20" fmla="*/ 3883204 w 4098240"/>
                <a:gd name="connsiteY20" fmla="*/ 1498198 h 3879780"/>
                <a:gd name="connsiteX21" fmla="*/ 3563292 w 4098240"/>
                <a:gd name="connsiteY21" fmla="*/ 1217814 h 3879780"/>
                <a:gd name="connsiteX22" fmla="*/ 2961827 w 4098240"/>
                <a:gd name="connsiteY22" fmla="*/ 1123634 h 3879780"/>
                <a:gd name="connsiteX23" fmla="*/ 2766154 w 4098240"/>
                <a:gd name="connsiteY23" fmla="*/ 380144 h 3879780"/>
                <a:gd name="connsiteX0" fmla="*/ 2766154 w 4098240"/>
                <a:gd name="connsiteY0" fmla="*/ 380144 h 3879780"/>
                <a:gd name="connsiteX1" fmla="*/ 1987341 w 4098240"/>
                <a:gd name="connsiteY1" fmla="*/ 164 h 3879780"/>
                <a:gd name="connsiteX2" fmla="*/ 1287264 w 4098240"/>
                <a:gd name="connsiteY2" fmla="*/ 423666 h 3879780"/>
                <a:gd name="connsiteX3" fmla="*/ 1106484 w 4098240"/>
                <a:gd name="connsiteY3" fmla="*/ 1073139 h 3879780"/>
                <a:gd name="connsiteX4" fmla="*/ 1047053 w 4098240"/>
                <a:gd name="connsiteY4" fmla="*/ 1073527 h 3879780"/>
                <a:gd name="connsiteX5" fmla="*/ 735585 w 4098240"/>
                <a:gd name="connsiteY5" fmla="*/ 1113429 h 3879780"/>
                <a:gd name="connsiteX6" fmla="*/ 54696 w 4098240"/>
                <a:gd name="connsiteY6" fmla="*/ 1640242 h 3879780"/>
                <a:gd name="connsiteX7" fmla="*/ 35361 w 4098240"/>
                <a:gd name="connsiteY7" fmla="*/ 2089286 h 3879780"/>
                <a:gd name="connsiteX8" fmla="*/ 346271 w 4098240"/>
                <a:gd name="connsiteY8" fmla="*/ 2585442 h 3879780"/>
                <a:gd name="connsiteX9" fmla="*/ 972599 w 4098240"/>
                <a:gd name="connsiteY9" fmla="*/ 2850732 h 3879780"/>
                <a:gd name="connsiteX10" fmla="*/ 1060734 w 4098240"/>
                <a:gd name="connsiteY10" fmla="*/ 2855640 h 3879780"/>
                <a:gd name="connsiteX11" fmla="*/ 1061036 w 4098240"/>
                <a:gd name="connsiteY11" fmla="*/ 2856585 h 3879780"/>
                <a:gd name="connsiteX12" fmla="*/ 1328685 w 4098240"/>
                <a:gd name="connsiteY12" fmla="*/ 3407337 h 3879780"/>
                <a:gd name="connsiteX13" fmla="*/ 1663245 w 4098240"/>
                <a:gd name="connsiteY13" fmla="*/ 3738110 h 3879780"/>
                <a:gd name="connsiteX14" fmla="*/ 2120003 w 4098240"/>
                <a:gd name="connsiteY14" fmla="*/ 3874284 h 3879780"/>
                <a:gd name="connsiteX15" fmla="*/ 2842544 w 4098240"/>
                <a:gd name="connsiteY15" fmla="*/ 3546403 h 3879780"/>
                <a:gd name="connsiteX16" fmla="*/ 3094714 w 4098240"/>
                <a:gd name="connsiteY16" fmla="*/ 2881564 h 3879780"/>
                <a:gd name="connsiteX17" fmla="*/ 3277252 w 4098240"/>
                <a:gd name="connsiteY17" fmla="*/ 2902684 h 3879780"/>
                <a:gd name="connsiteX18" fmla="*/ 3658328 w 4098240"/>
                <a:gd name="connsiteY18" fmla="*/ 2753402 h 3879780"/>
                <a:gd name="connsiteX19" fmla="*/ 4092611 w 4098240"/>
                <a:gd name="connsiteY19" fmla="*/ 2076583 h 3879780"/>
                <a:gd name="connsiteX20" fmla="*/ 3883204 w 4098240"/>
                <a:gd name="connsiteY20" fmla="*/ 1498198 h 3879780"/>
                <a:gd name="connsiteX21" fmla="*/ 3563292 w 4098240"/>
                <a:gd name="connsiteY21" fmla="*/ 1217814 h 3879780"/>
                <a:gd name="connsiteX22" fmla="*/ 2961827 w 4098240"/>
                <a:gd name="connsiteY22" fmla="*/ 1123634 h 3879780"/>
                <a:gd name="connsiteX23" fmla="*/ 2766154 w 4098240"/>
                <a:gd name="connsiteY23" fmla="*/ 380144 h 3879780"/>
                <a:gd name="connsiteX0" fmla="*/ 2766154 w 4098240"/>
                <a:gd name="connsiteY0" fmla="*/ 380144 h 3879780"/>
                <a:gd name="connsiteX1" fmla="*/ 1987341 w 4098240"/>
                <a:gd name="connsiteY1" fmla="*/ 164 h 3879780"/>
                <a:gd name="connsiteX2" fmla="*/ 1287264 w 4098240"/>
                <a:gd name="connsiteY2" fmla="*/ 423666 h 3879780"/>
                <a:gd name="connsiteX3" fmla="*/ 1106484 w 4098240"/>
                <a:gd name="connsiteY3" fmla="*/ 1073139 h 3879780"/>
                <a:gd name="connsiteX4" fmla="*/ 1047053 w 4098240"/>
                <a:gd name="connsiteY4" fmla="*/ 1073527 h 3879780"/>
                <a:gd name="connsiteX5" fmla="*/ 735585 w 4098240"/>
                <a:gd name="connsiteY5" fmla="*/ 1113429 h 3879780"/>
                <a:gd name="connsiteX6" fmla="*/ 54696 w 4098240"/>
                <a:gd name="connsiteY6" fmla="*/ 1640242 h 3879780"/>
                <a:gd name="connsiteX7" fmla="*/ 35361 w 4098240"/>
                <a:gd name="connsiteY7" fmla="*/ 2089286 h 3879780"/>
                <a:gd name="connsiteX8" fmla="*/ 346271 w 4098240"/>
                <a:gd name="connsiteY8" fmla="*/ 2585442 h 3879780"/>
                <a:gd name="connsiteX9" fmla="*/ 972599 w 4098240"/>
                <a:gd name="connsiteY9" fmla="*/ 2850732 h 3879780"/>
                <a:gd name="connsiteX10" fmla="*/ 1060734 w 4098240"/>
                <a:gd name="connsiteY10" fmla="*/ 2855640 h 3879780"/>
                <a:gd name="connsiteX11" fmla="*/ 1061036 w 4098240"/>
                <a:gd name="connsiteY11" fmla="*/ 2856585 h 3879780"/>
                <a:gd name="connsiteX12" fmla="*/ 1328685 w 4098240"/>
                <a:gd name="connsiteY12" fmla="*/ 3407337 h 3879780"/>
                <a:gd name="connsiteX13" fmla="*/ 1663245 w 4098240"/>
                <a:gd name="connsiteY13" fmla="*/ 3738110 h 3879780"/>
                <a:gd name="connsiteX14" fmla="*/ 2120003 w 4098240"/>
                <a:gd name="connsiteY14" fmla="*/ 3874284 h 3879780"/>
                <a:gd name="connsiteX15" fmla="*/ 2842544 w 4098240"/>
                <a:gd name="connsiteY15" fmla="*/ 3546403 h 3879780"/>
                <a:gd name="connsiteX16" fmla="*/ 3094714 w 4098240"/>
                <a:gd name="connsiteY16" fmla="*/ 2881564 h 3879780"/>
                <a:gd name="connsiteX17" fmla="*/ 3277252 w 4098240"/>
                <a:gd name="connsiteY17" fmla="*/ 2902684 h 3879780"/>
                <a:gd name="connsiteX18" fmla="*/ 3658328 w 4098240"/>
                <a:gd name="connsiteY18" fmla="*/ 2753402 h 3879780"/>
                <a:gd name="connsiteX19" fmla="*/ 4092611 w 4098240"/>
                <a:gd name="connsiteY19" fmla="*/ 2076583 h 3879780"/>
                <a:gd name="connsiteX20" fmla="*/ 3883204 w 4098240"/>
                <a:gd name="connsiteY20" fmla="*/ 1498198 h 3879780"/>
                <a:gd name="connsiteX21" fmla="*/ 3563292 w 4098240"/>
                <a:gd name="connsiteY21" fmla="*/ 1217814 h 3879780"/>
                <a:gd name="connsiteX22" fmla="*/ 2961827 w 4098240"/>
                <a:gd name="connsiteY22" fmla="*/ 1123634 h 3879780"/>
                <a:gd name="connsiteX23" fmla="*/ 2766154 w 4098240"/>
                <a:gd name="connsiteY23" fmla="*/ 380144 h 3879780"/>
                <a:gd name="connsiteX0" fmla="*/ 2766154 w 4098240"/>
                <a:gd name="connsiteY0" fmla="*/ 380144 h 3879780"/>
                <a:gd name="connsiteX1" fmla="*/ 1987341 w 4098240"/>
                <a:gd name="connsiteY1" fmla="*/ 164 h 3879780"/>
                <a:gd name="connsiteX2" fmla="*/ 1287264 w 4098240"/>
                <a:gd name="connsiteY2" fmla="*/ 423666 h 3879780"/>
                <a:gd name="connsiteX3" fmla="*/ 1106484 w 4098240"/>
                <a:gd name="connsiteY3" fmla="*/ 1073139 h 3879780"/>
                <a:gd name="connsiteX4" fmla="*/ 1047053 w 4098240"/>
                <a:gd name="connsiteY4" fmla="*/ 1073527 h 3879780"/>
                <a:gd name="connsiteX5" fmla="*/ 735585 w 4098240"/>
                <a:gd name="connsiteY5" fmla="*/ 1113429 h 3879780"/>
                <a:gd name="connsiteX6" fmla="*/ 54696 w 4098240"/>
                <a:gd name="connsiteY6" fmla="*/ 1640242 h 3879780"/>
                <a:gd name="connsiteX7" fmla="*/ 35361 w 4098240"/>
                <a:gd name="connsiteY7" fmla="*/ 2089286 h 3879780"/>
                <a:gd name="connsiteX8" fmla="*/ 346271 w 4098240"/>
                <a:gd name="connsiteY8" fmla="*/ 2585442 h 3879780"/>
                <a:gd name="connsiteX9" fmla="*/ 972599 w 4098240"/>
                <a:gd name="connsiteY9" fmla="*/ 2850732 h 3879780"/>
                <a:gd name="connsiteX10" fmla="*/ 1060734 w 4098240"/>
                <a:gd name="connsiteY10" fmla="*/ 2855640 h 3879780"/>
                <a:gd name="connsiteX11" fmla="*/ 1061036 w 4098240"/>
                <a:gd name="connsiteY11" fmla="*/ 2856585 h 3879780"/>
                <a:gd name="connsiteX12" fmla="*/ 1328685 w 4098240"/>
                <a:gd name="connsiteY12" fmla="*/ 3407337 h 3879780"/>
                <a:gd name="connsiteX13" fmla="*/ 1663245 w 4098240"/>
                <a:gd name="connsiteY13" fmla="*/ 3738110 h 3879780"/>
                <a:gd name="connsiteX14" fmla="*/ 2120003 w 4098240"/>
                <a:gd name="connsiteY14" fmla="*/ 3874284 h 3879780"/>
                <a:gd name="connsiteX15" fmla="*/ 2842544 w 4098240"/>
                <a:gd name="connsiteY15" fmla="*/ 3546403 h 3879780"/>
                <a:gd name="connsiteX16" fmla="*/ 3094714 w 4098240"/>
                <a:gd name="connsiteY16" fmla="*/ 2881564 h 3879780"/>
                <a:gd name="connsiteX17" fmla="*/ 3277252 w 4098240"/>
                <a:gd name="connsiteY17" fmla="*/ 2902684 h 3879780"/>
                <a:gd name="connsiteX18" fmla="*/ 3658328 w 4098240"/>
                <a:gd name="connsiteY18" fmla="*/ 2753402 h 3879780"/>
                <a:gd name="connsiteX19" fmla="*/ 4092611 w 4098240"/>
                <a:gd name="connsiteY19" fmla="*/ 2076583 h 3879780"/>
                <a:gd name="connsiteX20" fmla="*/ 3883204 w 4098240"/>
                <a:gd name="connsiteY20" fmla="*/ 1498198 h 3879780"/>
                <a:gd name="connsiteX21" fmla="*/ 3563292 w 4098240"/>
                <a:gd name="connsiteY21" fmla="*/ 1217814 h 3879780"/>
                <a:gd name="connsiteX22" fmla="*/ 2961827 w 4098240"/>
                <a:gd name="connsiteY22" fmla="*/ 1123634 h 3879780"/>
                <a:gd name="connsiteX23" fmla="*/ 2766154 w 4098240"/>
                <a:gd name="connsiteY23" fmla="*/ 380144 h 3879780"/>
                <a:gd name="connsiteX0" fmla="*/ 2766154 w 4098240"/>
                <a:gd name="connsiteY0" fmla="*/ 380144 h 3879780"/>
                <a:gd name="connsiteX1" fmla="*/ 1987341 w 4098240"/>
                <a:gd name="connsiteY1" fmla="*/ 164 h 3879780"/>
                <a:gd name="connsiteX2" fmla="*/ 1287264 w 4098240"/>
                <a:gd name="connsiteY2" fmla="*/ 423666 h 3879780"/>
                <a:gd name="connsiteX3" fmla="*/ 1106484 w 4098240"/>
                <a:gd name="connsiteY3" fmla="*/ 1073139 h 3879780"/>
                <a:gd name="connsiteX4" fmla="*/ 735585 w 4098240"/>
                <a:gd name="connsiteY4" fmla="*/ 1113429 h 3879780"/>
                <a:gd name="connsiteX5" fmla="*/ 54696 w 4098240"/>
                <a:gd name="connsiteY5" fmla="*/ 1640242 h 3879780"/>
                <a:gd name="connsiteX6" fmla="*/ 35361 w 4098240"/>
                <a:gd name="connsiteY6" fmla="*/ 2089286 h 3879780"/>
                <a:gd name="connsiteX7" fmla="*/ 346271 w 4098240"/>
                <a:gd name="connsiteY7" fmla="*/ 2585442 h 3879780"/>
                <a:gd name="connsiteX8" fmla="*/ 972599 w 4098240"/>
                <a:gd name="connsiteY8" fmla="*/ 2850732 h 3879780"/>
                <a:gd name="connsiteX9" fmla="*/ 1060734 w 4098240"/>
                <a:gd name="connsiteY9" fmla="*/ 2855640 h 3879780"/>
                <a:gd name="connsiteX10" fmla="*/ 1061036 w 4098240"/>
                <a:gd name="connsiteY10" fmla="*/ 2856585 h 3879780"/>
                <a:gd name="connsiteX11" fmla="*/ 1328685 w 4098240"/>
                <a:gd name="connsiteY11" fmla="*/ 3407337 h 3879780"/>
                <a:gd name="connsiteX12" fmla="*/ 1663245 w 4098240"/>
                <a:gd name="connsiteY12" fmla="*/ 3738110 h 3879780"/>
                <a:gd name="connsiteX13" fmla="*/ 2120003 w 4098240"/>
                <a:gd name="connsiteY13" fmla="*/ 3874284 h 3879780"/>
                <a:gd name="connsiteX14" fmla="*/ 2842544 w 4098240"/>
                <a:gd name="connsiteY14" fmla="*/ 3546403 h 3879780"/>
                <a:gd name="connsiteX15" fmla="*/ 3094714 w 4098240"/>
                <a:gd name="connsiteY15" fmla="*/ 2881564 h 3879780"/>
                <a:gd name="connsiteX16" fmla="*/ 3277252 w 4098240"/>
                <a:gd name="connsiteY16" fmla="*/ 2902684 h 3879780"/>
                <a:gd name="connsiteX17" fmla="*/ 3658328 w 4098240"/>
                <a:gd name="connsiteY17" fmla="*/ 2753402 h 3879780"/>
                <a:gd name="connsiteX18" fmla="*/ 4092611 w 4098240"/>
                <a:gd name="connsiteY18" fmla="*/ 2076583 h 3879780"/>
                <a:gd name="connsiteX19" fmla="*/ 3883204 w 4098240"/>
                <a:gd name="connsiteY19" fmla="*/ 1498198 h 3879780"/>
                <a:gd name="connsiteX20" fmla="*/ 3563292 w 4098240"/>
                <a:gd name="connsiteY20" fmla="*/ 1217814 h 3879780"/>
                <a:gd name="connsiteX21" fmla="*/ 2961827 w 4098240"/>
                <a:gd name="connsiteY21" fmla="*/ 1123634 h 3879780"/>
                <a:gd name="connsiteX22" fmla="*/ 2766154 w 4098240"/>
                <a:gd name="connsiteY22" fmla="*/ 380144 h 3879780"/>
                <a:gd name="connsiteX0" fmla="*/ 2766154 w 4098240"/>
                <a:gd name="connsiteY0" fmla="*/ 380144 h 3891029"/>
                <a:gd name="connsiteX1" fmla="*/ 1987341 w 4098240"/>
                <a:gd name="connsiteY1" fmla="*/ 164 h 3891029"/>
                <a:gd name="connsiteX2" fmla="*/ 1287264 w 4098240"/>
                <a:gd name="connsiteY2" fmla="*/ 423666 h 3891029"/>
                <a:gd name="connsiteX3" fmla="*/ 1106484 w 4098240"/>
                <a:gd name="connsiteY3" fmla="*/ 1073139 h 3891029"/>
                <a:gd name="connsiteX4" fmla="*/ 735585 w 4098240"/>
                <a:gd name="connsiteY4" fmla="*/ 1113429 h 3891029"/>
                <a:gd name="connsiteX5" fmla="*/ 54696 w 4098240"/>
                <a:gd name="connsiteY5" fmla="*/ 1640242 h 3891029"/>
                <a:gd name="connsiteX6" fmla="*/ 35361 w 4098240"/>
                <a:gd name="connsiteY6" fmla="*/ 2089286 h 3891029"/>
                <a:gd name="connsiteX7" fmla="*/ 346271 w 4098240"/>
                <a:gd name="connsiteY7" fmla="*/ 2585442 h 3891029"/>
                <a:gd name="connsiteX8" fmla="*/ 972599 w 4098240"/>
                <a:gd name="connsiteY8" fmla="*/ 2850732 h 3891029"/>
                <a:gd name="connsiteX9" fmla="*/ 1060734 w 4098240"/>
                <a:gd name="connsiteY9" fmla="*/ 2855640 h 3891029"/>
                <a:gd name="connsiteX10" fmla="*/ 1061036 w 4098240"/>
                <a:gd name="connsiteY10" fmla="*/ 2856585 h 3891029"/>
                <a:gd name="connsiteX11" fmla="*/ 1663245 w 4098240"/>
                <a:gd name="connsiteY11" fmla="*/ 3738110 h 3891029"/>
                <a:gd name="connsiteX12" fmla="*/ 2120003 w 4098240"/>
                <a:gd name="connsiteY12" fmla="*/ 3874284 h 3891029"/>
                <a:gd name="connsiteX13" fmla="*/ 2842544 w 4098240"/>
                <a:gd name="connsiteY13" fmla="*/ 3546403 h 3891029"/>
                <a:gd name="connsiteX14" fmla="*/ 3094714 w 4098240"/>
                <a:gd name="connsiteY14" fmla="*/ 2881564 h 3891029"/>
                <a:gd name="connsiteX15" fmla="*/ 3277252 w 4098240"/>
                <a:gd name="connsiteY15" fmla="*/ 2902684 h 3891029"/>
                <a:gd name="connsiteX16" fmla="*/ 3658328 w 4098240"/>
                <a:gd name="connsiteY16" fmla="*/ 2753402 h 3891029"/>
                <a:gd name="connsiteX17" fmla="*/ 4092611 w 4098240"/>
                <a:gd name="connsiteY17" fmla="*/ 2076583 h 3891029"/>
                <a:gd name="connsiteX18" fmla="*/ 3883204 w 4098240"/>
                <a:gd name="connsiteY18" fmla="*/ 1498198 h 3891029"/>
                <a:gd name="connsiteX19" fmla="*/ 3563292 w 4098240"/>
                <a:gd name="connsiteY19" fmla="*/ 1217814 h 3891029"/>
                <a:gd name="connsiteX20" fmla="*/ 2961827 w 4098240"/>
                <a:gd name="connsiteY20" fmla="*/ 1123634 h 3891029"/>
                <a:gd name="connsiteX21" fmla="*/ 2766154 w 4098240"/>
                <a:gd name="connsiteY21" fmla="*/ 380144 h 3891029"/>
                <a:gd name="connsiteX0" fmla="*/ 2766154 w 4098240"/>
                <a:gd name="connsiteY0" fmla="*/ 380144 h 3891029"/>
                <a:gd name="connsiteX1" fmla="*/ 1987341 w 4098240"/>
                <a:gd name="connsiteY1" fmla="*/ 164 h 3891029"/>
                <a:gd name="connsiteX2" fmla="*/ 1287264 w 4098240"/>
                <a:gd name="connsiteY2" fmla="*/ 423666 h 3891029"/>
                <a:gd name="connsiteX3" fmla="*/ 1106484 w 4098240"/>
                <a:gd name="connsiteY3" fmla="*/ 1073139 h 3891029"/>
                <a:gd name="connsiteX4" fmla="*/ 735585 w 4098240"/>
                <a:gd name="connsiteY4" fmla="*/ 1113429 h 3891029"/>
                <a:gd name="connsiteX5" fmla="*/ 54696 w 4098240"/>
                <a:gd name="connsiteY5" fmla="*/ 1640242 h 3891029"/>
                <a:gd name="connsiteX6" fmla="*/ 35361 w 4098240"/>
                <a:gd name="connsiteY6" fmla="*/ 2089286 h 3891029"/>
                <a:gd name="connsiteX7" fmla="*/ 346271 w 4098240"/>
                <a:gd name="connsiteY7" fmla="*/ 2585442 h 3891029"/>
                <a:gd name="connsiteX8" fmla="*/ 972599 w 4098240"/>
                <a:gd name="connsiteY8" fmla="*/ 2850732 h 3891029"/>
                <a:gd name="connsiteX9" fmla="*/ 1060734 w 4098240"/>
                <a:gd name="connsiteY9" fmla="*/ 2855640 h 3891029"/>
                <a:gd name="connsiteX10" fmla="*/ 1061036 w 4098240"/>
                <a:gd name="connsiteY10" fmla="*/ 2856585 h 3891029"/>
                <a:gd name="connsiteX11" fmla="*/ 1663245 w 4098240"/>
                <a:gd name="connsiteY11" fmla="*/ 3738110 h 3891029"/>
                <a:gd name="connsiteX12" fmla="*/ 2120003 w 4098240"/>
                <a:gd name="connsiteY12" fmla="*/ 3874284 h 3891029"/>
                <a:gd name="connsiteX13" fmla="*/ 2842544 w 4098240"/>
                <a:gd name="connsiteY13" fmla="*/ 3546403 h 3891029"/>
                <a:gd name="connsiteX14" fmla="*/ 3094714 w 4098240"/>
                <a:gd name="connsiteY14" fmla="*/ 2881564 h 3891029"/>
                <a:gd name="connsiteX15" fmla="*/ 3277252 w 4098240"/>
                <a:gd name="connsiteY15" fmla="*/ 2902684 h 3891029"/>
                <a:gd name="connsiteX16" fmla="*/ 3658328 w 4098240"/>
                <a:gd name="connsiteY16" fmla="*/ 2753402 h 3891029"/>
                <a:gd name="connsiteX17" fmla="*/ 4092611 w 4098240"/>
                <a:gd name="connsiteY17" fmla="*/ 2076583 h 3891029"/>
                <a:gd name="connsiteX18" fmla="*/ 3883204 w 4098240"/>
                <a:gd name="connsiteY18" fmla="*/ 1498198 h 3891029"/>
                <a:gd name="connsiteX19" fmla="*/ 3563292 w 4098240"/>
                <a:gd name="connsiteY19" fmla="*/ 1217814 h 3891029"/>
                <a:gd name="connsiteX20" fmla="*/ 2961827 w 4098240"/>
                <a:gd name="connsiteY20" fmla="*/ 1123634 h 3891029"/>
                <a:gd name="connsiteX21" fmla="*/ 2766154 w 4098240"/>
                <a:gd name="connsiteY21" fmla="*/ 380144 h 3891029"/>
                <a:gd name="connsiteX0" fmla="*/ 2766154 w 4098240"/>
                <a:gd name="connsiteY0" fmla="*/ 380144 h 3891029"/>
                <a:gd name="connsiteX1" fmla="*/ 1987341 w 4098240"/>
                <a:gd name="connsiteY1" fmla="*/ 164 h 3891029"/>
                <a:gd name="connsiteX2" fmla="*/ 1287264 w 4098240"/>
                <a:gd name="connsiteY2" fmla="*/ 423666 h 3891029"/>
                <a:gd name="connsiteX3" fmla="*/ 1106484 w 4098240"/>
                <a:gd name="connsiteY3" fmla="*/ 1073139 h 3891029"/>
                <a:gd name="connsiteX4" fmla="*/ 735585 w 4098240"/>
                <a:gd name="connsiteY4" fmla="*/ 1113429 h 3891029"/>
                <a:gd name="connsiteX5" fmla="*/ 54696 w 4098240"/>
                <a:gd name="connsiteY5" fmla="*/ 1640242 h 3891029"/>
                <a:gd name="connsiteX6" fmla="*/ 35361 w 4098240"/>
                <a:gd name="connsiteY6" fmla="*/ 2089286 h 3891029"/>
                <a:gd name="connsiteX7" fmla="*/ 346271 w 4098240"/>
                <a:gd name="connsiteY7" fmla="*/ 2585442 h 3891029"/>
                <a:gd name="connsiteX8" fmla="*/ 972599 w 4098240"/>
                <a:gd name="connsiteY8" fmla="*/ 2850732 h 3891029"/>
                <a:gd name="connsiteX9" fmla="*/ 1060734 w 4098240"/>
                <a:gd name="connsiteY9" fmla="*/ 2855640 h 3891029"/>
                <a:gd name="connsiteX10" fmla="*/ 1061036 w 4098240"/>
                <a:gd name="connsiteY10" fmla="*/ 2856585 h 3891029"/>
                <a:gd name="connsiteX11" fmla="*/ 1663245 w 4098240"/>
                <a:gd name="connsiteY11" fmla="*/ 3738110 h 3891029"/>
                <a:gd name="connsiteX12" fmla="*/ 2120003 w 4098240"/>
                <a:gd name="connsiteY12" fmla="*/ 3874284 h 3891029"/>
                <a:gd name="connsiteX13" fmla="*/ 2842544 w 4098240"/>
                <a:gd name="connsiteY13" fmla="*/ 3546403 h 3891029"/>
                <a:gd name="connsiteX14" fmla="*/ 3094714 w 4098240"/>
                <a:gd name="connsiteY14" fmla="*/ 2881564 h 3891029"/>
                <a:gd name="connsiteX15" fmla="*/ 3277252 w 4098240"/>
                <a:gd name="connsiteY15" fmla="*/ 2902684 h 3891029"/>
                <a:gd name="connsiteX16" fmla="*/ 3658328 w 4098240"/>
                <a:gd name="connsiteY16" fmla="*/ 2753402 h 3891029"/>
                <a:gd name="connsiteX17" fmla="*/ 4092611 w 4098240"/>
                <a:gd name="connsiteY17" fmla="*/ 2076583 h 3891029"/>
                <a:gd name="connsiteX18" fmla="*/ 3883204 w 4098240"/>
                <a:gd name="connsiteY18" fmla="*/ 1498198 h 3891029"/>
                <a:gd name="connsiteX19" fmla="*/ 3563292 w 4098240"/>
                <a:gd name="connsiteY19" fmla="*/ 1217814 h 3891029"/>
                <a:gd name="connsiteX20" fmla="*/ 2961827 w 4098240"/>
                <a:gd name="connsiteY20" fmla="*/ 1123634 h 3891029"/>
                <a:gd name="connsiteX21" fmla="*/ 2766154 w 4098240"/>
                <a:gd name="connsiteY21" fmla="*/ 380144 h 3891029"/>
                <a:gd name="connsiteX0" fmla="*/ 2766154 w 4093499"/>
                <a:gd name="connsiteY0" fmla="*/ 380144 h 3891029"/>
                <a:gd name="connsiteX1" fmla="*/ 1987341 w 4093499"/>
                <a:gd name="connsiteY1" fmla="*/ 164 h 3891029"/>
                <a:gd name="connsiteX2" fmla="*/ 1287264 w 4093499"/>
                <a:gd name="connsiteY2" fmla="*/ 423666 h 3891029"/>
                <a:gd name="connsiteX3" fmla="*/ 1106484 w 4093499"/>
                <a:gd name="connsiteY3" fmla="*/ 1073139 h 3891029"/>
                <a:gd name="connsiteX4" fmla="*/ 735585 w 4093499"/>
                <a:gd name="connsiteY4" fmla="*/ 1113429 h 3891029"/>
                <a:gd name="connsiteX5" fmla="*/ 54696 w 4093499"/>
                <a:gd name="connsiteY5" fmla="*/ 1640242 h 3891029"/>
                <a:gd name="connsiteX6" fmla="*/ 35361 w 4093499"/>
                <a:gd name="connsiteY6" fmla="*/ 2089286 h 3891029"/>
                <a:gd name="connsiteX7" fmla="*/ 346271 w 4093499"/>
                <a:gd name="connsiteY7" fmla="*/ 2585442 h 3891029"/>
                <a:gd name="connsiteX8" fmla="*/ 972599 w 4093499"/>
                <a:gd name="connsiteY8" fmla="*/ 2850732 h 3891029"/>
                <a:gd name="connsiteX9" fmla="*/ 1060734 w 4093499"/>
                <a:gd name="connsiteY9" fmla="*/ 2855640 h 3891029"/>
                <a:gd name="connsiteX10" fmla="*/ 1061036 w 4093499"/>
                <a:gd name="connsiteY10" fmla="*/ 2856585 h 3891029"/>
                <a:gd name="connsiteX11" fmla="*/ 1663245 w 4093499"/>
                <a:gd name="connsiteY11" fmla="*/ 3738110 h 3891029"/>
                <a:gd name="connsiteX12" fmla="*/ 2120003 w 4093499"/>
                <a:gd name="connsiteY12" fmla="*/ 3874284 h 3891029"/>
                <a:gd name="connsiteX13" fmla="*/ 2842544 w 4093499"/>
                <a:gd name="connsiteY13" fmla="*/ 3546403 h 3891029"/>
                <a:gd name="connsiteX14" fmla="*/ 3094714 w 4093499"/>
                <a:gd name="connsiteY14" fmla="*/ 2881564 h 3891029"/>
                <a:gd name="connsiteX15" fmla="*/ 3277252 w 4093499"/>
                <a:gd name="connsiteY15" fmla="*/ 2902684 h 3891029"/>
                <a:gd name="connsiteX16" fmla="*/ 3658328 w 4093499"/>
                <a:gd name="connsiteY16" fmla="*/ 2753402 h 3891029"/>
                <a:gd name="connsiteX17" fmla="*/ 4092611 w 4093499"/>
                <a:gd name="connsiteY17" fmla="*/ 2076583 h 3891029"/>
                <a:gd name="connsiteX18" fmla="*/ 3563292 w 4093499"/>
                <a:gd name="connsiteY18" fmla="*/ 1217814 h 3891029"/>
                <a:gd name="connsiteX19" fmla="*/ 2961827 w 4093499"/>
                <a:gd name="connsiteY19" fmla="*/ 1123634 h 3891029"/>
                <a:gd name="connsiteX20" fmla="*/ 2766154 w 4093499"/>
                <a:gd name="connsiteY20" fmla="*/ 380144 h 3891029"/>
                <a:gd name="connsiteX0" fmla="*/ 2766154 w 4082825"/>
                <a:gd name="connsiteY0" fmla="*/ 380144 h 3891029"/>
                <a:gd name="connsiteX1" fmla="*/ 1987341 w 4082825"/>
                <a:gd name="connsiteY1" fmla="*/ 164 h 3891029"/>
                <a:gd name="connsiteX2" fmla="*/ 1287264 w 4082825"/>
                <a:gd name="connsiteY2" fmla="*/ 423666 h 3891029"/>
                <a:gd name="connsiteX3" fmla="*/ 1106484 w 4082825"/>
                <a:gd name="connsiteY3" fmla="*/ 1073139 h 3891029"/>
                <a:gd name="connsiteX4" fmla="*/ 735585 w 4082825"/>
                <a:gd name="connsiteY4" fmla="*/ 1113429 h 3891029"/>
                <a:gd name="connsiteX5" fmla="*/ 54696 w 4082825"/>
                <a:gd name="connsiteY5" fmla="*/ 1640242 h 3891029"/>
                <a:gd name="connsiteX6" fmla="*/ 35361 w 4082825"/>
                <a:gd name="connsiteY6" fmla="*/ 2089286 h 3891029"/>
                <a:gd name="connsiteX7" fmla="*/ 346271 w 4082825"/>
                <a:gd name="connsiteY7" fmla="*/ 2585442 h 3891029"/>
                <a:gd name="connsiteX8" fmla="*/ 972599 w 4082825"/>
                <a:gd name="connsiteY8" fmla="*/ 2850732 h 3891029"/>
                <a:gd name="connsiteX9" fmla="*/ 1060734 w 4082825"/>
                <a:gd name="connsiteY9" fmla="*/ 2855640 h 3891029"/>
                <a:gd name="connsiteX10" fmla="*/ 1061036 w 4082825"/>
                <a:gd name="connsiteY10" fmla="*/ 2856585 h 3891029"/>
                <a:gd name="connsiteX11" fmla="*/ 1663245 w 4082825"/>
                <a:gd name="connsiteY11" fmla="*/ 3738110 h 3891029"/>
                <a:gd name="connsiteX12" fmla="*/ 2120003 w 4082825"/>
                <a:gd name="connsiteY12" fmla="*/ 3874284 h 3891029"/>
                <a:gd name="connsiteX13" fmla="*/ 2842544 w 4082825"/>
                <a:gd name="connsiteY13" fmla="*/ 3546403 h 3891029"/>
                <a:gd name="connsiteX14" fmla="*/ 3094714 w 4082825"/>
                <a:gd name="connsiteY14" fmla="*/ 2881564 h 3891029"/>
                <a:gd name="connsiteX15" fmla="*/ 3277252 w 4082825"/>
                <a:gd name="connsiteY15" fmla="*/ 2902684 h 3891029"/>
                <a:gd name="connsiteX16" fmla="*/ 3658328 w 4082825"/>
                <a:gd name="connsiteY16" fmla="*/ 2753402 h 3891029"/>
                <a:gd name="connsiteX17" fmla="*/ 4082234 w 4082825"/>
                <a:gd name="connsiteY17" fmla="*/ 1931490 h 3891029"/>
                <a:gd name="connsiteX18" fmla="*/ 3563292 w 4082825"/>
                <a:gd name="connsiteY18" fmla="*/ 1217814 h 3891029"/>
                <a:gd name="connsiteX19" fmla="*/ 2961827 w 4082825"/>
                <a:gd name="connsiteY19" fmla="*/ 1123634 h 3891029"/>
                <a:gd name="connsiteX20" fmla="*/ 2766154 w 4082825"/>
                <a:gd name="connsiteY20" fmla="*/ 380144 h 3891029"/>
                <a:gd name="connsiteX0" fmla="*/ 2766154 w 4084560"/>
                <a:gd name="connsiteY0" fmla="*/ 380144 h 3891029"/>
                <a:gd name="connsiteX1" fmla="*/ 1987341 w 4084560"/>
                <a:gd name="connsiteY1" fmla="*/ 164 h 3891029"/>
                <a:gd name="connsiteX2" fmla="*/ 1287264 w 4084560"/>
                <a:gd name="connsiteY2" fmla="*/ 423666 h 3891029"/>
                <a:gd name="connsiteX3" fmla="*/ 1106484 w 4084560"/>
                <a:gd name="connsiteY3" fmla="*/ 1073139 h 3891029"/>
                <a:gd name="connsiteX4" fmla="*/ 735585 w 4084560"/>
                <a:gd name="connsiteY4" fmla="*/ 1113429 h 3891029"/>
                <a:gd name="connsiteX5" fmla="*/ 54696 w 4084560"/>
                <a:gd name="connsiteY5" fmla="*/ 1640242 h 3891029"/>
                <a:gd name="connsiteX6" fmla="*/ 35361 w 4084560"/>
                <a:gd name="connsiteY6" fmla="*/ 2089286 h 3891029"/>
                <a:gd name="connsiteX7" fmla="*/ 346271 w 4084560"/>
                <a:gd name="connsiteY7" fmla="*/ 2585442 h 3891029"/>
                <a:gd name="connsiteX8" fmla="*/ 972599 w 4084560"/>
                <a:gd name="connsiteY8" fmla="*/ 2850732 h 3891029"/>
                <a:gd name="connsiteX9" fmla="*/ 1060734 w 4084560"/>
                <a:gd name="connsiteY9" fmla="*/ 2855640 h 3891029"/>
                <a:gd name="connsiteX10" fmla="*/ 1061036 w 4084560"/>
                <a:gd name="connsiteY10" fmla="*/ 2856585 h 3891029"/>
                <a:gd name="connsiteX11" fmla="*/ 1663245 w 4084560"/>
                <a:gd name="connsiteY11" fmla="*/ 3738110 h 3891029"/>
                <a:gd name="connsiteX12" fmla="*/ 2120003 w 4084560"/>
                <a:gd name="connsiteY12" fmla="*/ 3874284 h 3891029"/>
                <a:gd name="connsiteX13" fmla="*/ 2842544 w 4084560"/>
                <a:gd name="connsiteY13" fmla="*/ 3546403 h 3891029"/>
                <a:gd name="connsiteX14" fmla="*/ 3094714 w 4084560"/>
                <a:gd name="connsiteY14" fmla="*/ 2881564 h 3891029"/>
                <a:gd name="connsiteX15" fmla="*/ 3277252 w 4084560"/>
                <a:gd name="connsiteY15" fmla="*/ 2902684 h 3891029"/>
                <a:gd name="connsiteX16" fmla="*/ 3734830 w 4084560"/>
                <a:gd name="connsiteY16" fmla="*/ 2744508 h 3891029"/>
                <a:gd name="connsiteX17" fmla="*/ 4082234 w 4084560"/>
                <a:gd name="connsiteY17" fmla="*/ 1931490 h 3891029"/>
                <a:gd name="connsiteX18" fmla="*/ 3563292 w 4084560"/>
                <a:gd name="connsiteY18" fmla="*/ 1217814 h 3891029"/>
                <a:gd name="connsiteX19" fmla="*/ 2961827 w 4084560"/>
                <a:gd name="connsiteY19" fmla="*/ 1123634 h 3891029"/>
                <a:gd name="connsiteX20" fmla="*/ 2766154 w 4084560"/>
                <a:gd name="connsiteY20" fmla="*/ 380144 h 3891029"/>
                <a:gd name="connsiteX0" fmla="*/ 2766154 w 4084429"/>
                <a:gd name="connsiteY0" fmla="*/ 380144 h 3891029"/>
                <a:gd name="connsiteX1" fmla="*/ 1987341 w 4084429"/>
                <a:gd name="connsiteY1" fmla="*/ 164 h 3891029"/>
                <a:gd name="connsiteX2" fmla="*/ 1287264 w 4084429"/>
                <a:gd name="connsiteY2" fmla="*/ 423666 h 3891029"/>
                <a:gd name="connsiteX3" fmla="*/ 1106484 w 4084429"/>
                <a:gd name="connsiteY3" fmla="*/ 1073139 h 3891029"/>
                <a:gd name="connsiteX4" fmla="*/ 735585 w 4084429"/>
                <a:gd name="connsiteY4" fmla="*/ 1113429 h 3891029"/>
                <a:gd name="connsiteX5" fmla="*/ 54696 w 4084429"/>
                <a:gd name="connsiteY5" fmla="*/ 1640242 h 3891029"/>
                <a:gd name="connsiteX6" fmla="*/ 35361 w 4084429"/>
                <a:gd name="connsiteY6" fmla="*/ 2089286 h 3891029"/>
                <a:gd name="connsiteX7" fmla="*/ 346271 w 4084429"/>
                <a:gd name="connsiteY7" fmla="*/ 2585442 h 3891029"/>
                <a:gd name="connsiteX8" fmla="*/ 972599 w 4084429"/>
                <a:gd name="connsiteY8" fmla="*/ 2850732 h 3891029"/>
                <a:gd name="connsiteX9" fmla="*/ 1060734 w 4084429"/>
                <a:gd name="connsiteY9" fmla="*/ 2855640 h 3891029"/>
                <a:gd name="connsiteX10" fmla="*/ 1061036 w 4084429"/>
                <a:gd name="connsiteY10" fmla="*/ 2856585 h 3891029"/>
                <a:gd name="connsiteX11" fmla="*/ 1663245 w 4084429"/>
                <a:gd name="connsiteY11" fmla="*/ 3738110 h 3891029"/>
                <a:gd name="connsiteX12" fmla="*/ 2120003 w 4084429"/>
                <a:gd name="connsiteY12" fmla="*/ 3874284 h 3891029"/>
                <a:gd name="connsiteX13" fmla="*/ 2842544 w 4084429"/>
                <a:gd name="connsiteY13" fmla="*/ 3546403 h 3891029"/>
                <a:gd name="connsiteX14" fmla="*/ 3094714 w 4084429"/>
                <a:gd name="connsiteY14" fmla="*/ 2881564 h 3891029"/>
                <a:gd name="connsiteX15" fmla="*/ 3373766 w 4084429"/>
                <a:gd name="connsiteY15" fmla="*/ 2894533 h 3891029"/>
                <a:gd name="connsiteX16" fmla="*/ 3734830 w 4084429"/>
                <a:gd name="connsiteY16" fmla="*/ 2744508 h 3891029"/>
                <a:gd name="connsiteX17" fmla="*/ 4082234 w 4084429"/>
                <a:gd name="connsiteY17" fmla="*/ 1931490 h 3891029"/>
                <a:gd name="connsiteX18" fmla="*/ 3563292 w 4084429"/>
                <a:gd name="connsiteY18" fmla="*/ 1217814 h 3891029"/>
                <a:gd name="connsiteX19" fmla="*/ 2961827 w 4084429"/>
                <a:gd name="connsiteY19" fmla="*/ 1123634 h 3891029"/>
                <a:gd name="connsiteX20" fmla="*/ 2766154 w 4084429"/>
                <a:gd name="connsiteY20" fmla="*/ 380144 h 3891029"/>
                <a:gd name="connsiteX0" fmla="*/ 2766154 w 4087428"/>
                <a:gd name="connsiteY0" fmla="*/ 380144 h 3891029"/>
                <a:gd name="connsiteX1" fmla="*/ 1987341 w 4087428"/>
                <a:gd name="connsiteY1" fmla="*/ 164 h 3891029"/>
                <a:gd name="connsiteX2" fmla="*/ 1287264 w 4087428"/>
                <a:gd name="connsiteY2" fmla="*/ 423666 h 3891029"/>
                <a:gd name="connsiteX3" fmla="*/ 1106484 w 4087428"/>
                <a:gd name="connsiteY3" fmla="*/ 1073139 h 3891029"/>
                <a:gd name="connsiteX4" fmla="*/ 735585 w 4087428"/>
                <a:gd name="connsiteY4" fmla="*/ 1113429 h 3891029"/>
                <a:gd name="connsiteX5" fmla="*/ 54696 w 4087428"/>
                <a:gd name="connsiteY5" fmla="*/ 1640242 h 3891029"/>
                <a:gd name="connsiteX6" fmla="*/ 35361 w 4087428"/>
                <a:gd name="connsiteY6" fmla="*/ 2089286 h 3891029"/>
                <a:gd name="connsiteX7" fmla="*/ 346271 w 4087428"/>
                <a:gd name="connsiteY7" fmla="*/ 2585442 h 3891029"/>
                <a:gd name="connsiteX8" fmla="*/ 972599 w 4087428"/>
                <a:gd name="connsiteY8" fmla="*/ 2850732 h 3891029"/>
                <a:gd name="connsiteX9" fmla="*/ 1060734 w 4087428"/>
                <a:gd name="connsiteY9" fmla="*/ 2855640 h 3891029"/>
                <a:gd name="connsiteX10" fmla="*/ 1061036 w 4087428"/>
                <a:gd name="connsiteY10" fmla="*/ 2856585 h 3891029"/>
                <a:gd name="connsiteX11" fmla="*/ 1663245 w 4087428"/>
                <a:gd name="connsiteY11" fmla="*/ 3738110 h 3891029"/>
                <a:gd name="connsiteX12" fmla="*/ 2120003 w 4087428"/>
                <a:gd name="connsiteY12" fmla="*/ 3874284 h 3891029"/>
                <a:gd name="connsiteX13" fmla="*/ 2842544 w 4087428"/>
                <a:gd name="connsiteY13" fmla="*/ 3546403 h 3891029"/>
                <a:gd name="connsiteX14" fmla="*/ 3094714 w 4087428"/>
                <a:gd name="connsiteY14" fmla="*/ 2881564 h 3891029"/>
                <a:gd name="connsiteX15" fmla="*/ 3373766 w 4087428"/>
                <a:gd name="connsiteY15" fmla="*/ 2894533 h 3891029"/>
                <a:gd name="connsiteX16" fmla="*/ 3803479 w 4087428"/>
                <a:gd name="connsiteY16" fmla="*/ 2731413 h 3891029"/>
                <a:gd name="connsiteX17" fmla="*/ 4082234 w 4087428"/>
                <a:gd name="connsiteY17" fmla="*/ 1931490 h 3891029"/>
                <a:gd name="connsiteX18" fmla="*/ 3563292 w 4087428"/>
                <a:gd name="connsiteY18" fmla="*/ 1217814 h 3891029"/>
                <a:gd name="connsiteX19" fmla="*/ 2961827 w 4087428"/>
                <a:gd name="connsiteY19" fmla="*/ 1123634 h 3891029"/>
                <a:gd name="connsiteX20" fmla="*/ 2766154 w 4087428"/>
                <a:gd name="connsiteY20" fmla="*/ 380144 h 3891029"/>
                <a:gd name="connsiteX0" fmla="*/ 2766154 w 4088969"/>
                <a:gd name="connsiteY0" fmla="*/ 380144 h 3891029"/>
                <a:gd name="connsiteX1" fmla="*/ 1987341 w 4088969"/>
                <a:gd name="connsiteY1" fmla="*/ 164 h 3891029"/>
                <a:gd name="connsiteX2" fmla="*/ 1287264 w 4088969"/>
                <a:gd name="connsiteY2" fmla="*/ 423666 h 3891029"/>
                <a:gd name="connsiteX3" fmla="*/ 1106484 w 4088969"/>
                <a:gd name="connsiteY3" fmla="*/ 1073139 h 3891029"/>
                <a:gd name="connsiteX4" fmla="*/ 735585 w 4088969"/>
                <a:gd name="connsiteY4" fmla="*/ 1113429 h 3891029"/>
                <a:gd name="connsiteX5" fmla="*/ 54696 w 4088969"/>
                <a:gd name="connsiteY5" fmla="*/ 1640242 h 3891029"/>
                <a:gd name="connsiteX6" fmla="*/ 35361 w 4088969"/>
                <a:gd name="connsiteY6" fmla="*/ 2089286 h 3891029"/>
                <a:gd name="connsiteX7" fmla="*/ 346271 w 4088969"/>
                <a:gd name="connsiteY7" fmla="*/ 2585442 h 3891029"/>
                <a:gd name="connsiteX8" fmla="*/ 972599 w 4088969"/>
                <a:gd name="connsiteY8" fmla="*/ 2850732 h 3891029"/>
                <a:gd name="connsiteX9" fmla="*/ 1060734 w 4088969"/>
                <a:gd name="connsiteY9" fmla="*/ 2855640 h 3891029"/>
                <a:gd name="connsiteX10" fmla="*/ 1061036 w 4088969"/>
                <a:gd name="connsiteY10" fmla="*/ 2856585 h 3891029"/>
                <a:gd name="connsiteX11" fmla="*/ 1663245 w 4088969"/>
                <a:gd name="connsiteY11" fmla="*/ 3738110 h 3891029"/>
                <a:gd name="connsiteX12" fmla="*/ 2120003 w 4088969"/>
                <a:gd name="connsiteY12" fmla="*/ 3874284 h 3891029"/>
                <a:gd name="connsiteX13" fmla="*/ 2842544 w 4088969"/>
                <a:gd name="connsiteY13" fmla="*/ 3546403 h 3891029"/>
                <a:gd name="connsiteX14" fmla="*/ 3094714 w 4088969"/>
                <a:gd name="connsiteY14" fmla="*/ 2881564 h 3891029"/>
                <a:gd name="connsiteX15" fmla="*/ 3373766 w 4088969"/>
                <a:gd name="connsiteY15" fmla="*/ 2894533 h 3891029"/>
                <a:gd name="connsiteX16" fmla="*/ 3803479 w 4088969"/>
                <a:gd name="connsiteY16" fmla="*/ 2731413 h 3891029"/>
                <a:gd name="connsiteX17" fmla="*/ 4082234 w 4088969"/>
                <a:gd name="connsiteY17" fmla="*/ 1931490 h 3891029"/>
                <a:gd name="connsiteX18" fmla="*/ 3563292 w 4088969"/>
                <a:gd name="connsiteY18" fmla="*/ 1217814 h 3891029"/>
                <a:gd name="connsiteX19" fmla="*/ 2961827 w 4088969"/>
                <a:gd name="connsiteY19" fmla="*/ 1123634 h 3891029"/>
                <a:gd name="connsiteX20" fmla="*/ 2766154 w 4088969"/>
                <a:gd name="connsiteY20" fmla="*/ 380144 h 3891029"/>
                <a:gd name="connsiteX0" fmla="*/ 2766154 w 4088969"/>
                <a:gd name="connsiteY0" fmla="*/ 379982 h 3890867"/>
                <a:gd name="connsiteX1" fmla="*/ 1987341 w 4088969"/>
                <a:gd name="connsiteY1" fmla="*/ 2 h 3890867"/>
                <a:gd name="connsiteX2" fmla="*/ 1287264 w 4088969"/>
                <a:gd name="connsiteY2" fmla="*/ 423504 h 3890867"/>
                <a:gd name="connsiteX3" fmla="*/ 1106484 w 4088969"/>
                <a:gd name="connsiteY3" fmla="*/ 1072977 h 3890867"/>
                <a:gd name="connsiteX4" fmla="*/ 735585 w 4088969"/>
                <a:gd name="connsiteY4" fmla="*/ 1113267 h 3890867"/>
                <a:gd name="connsiteX5" fmla="*/ 54696 w 4088969"/>
                <a:gd name="connsiteY5" fmla="*/ 1640080 h 3890867"/>
                <a:gd name="connsiteX6" fmla="*/ 35361 w 4088969"/>
                <a:gd name="connsiteY6" fmla="*/ 2089124 h 3890867"/>
                <a:gd name="connsiteX7" fmla="*/ 346271 w 4088969"/>
                <a:gd name="connsiteY7" fmla="*/ 2585280 h 3890867"/>
                <a:gd name="connsiteX8" fmla="*/ 972599 w 4088969"/>
                <a:gd name="connsiteY8" fmla="*/ 2850570 h 3890867"/>
                <a:gd name="connsiteX9" fmla="*/ 1060734 w 4088969"/>
                <a:gd name="connsiteY9" fmla="*/ 2855478 h 3890867"/>
                <a:gd name="connsiteX10" fmla="*/ 1061036 w 4088969"/>
                <a:gd name="connsiteY10" fmla="*/ 2856423 h 3890867"/>
                <a:gd name="connsiteX11" fmla="*/ 1663245 w 4088969"/>
                <a:gd name="connsiteY11" fmla="*/ 3737948 h 3890867"/>
                <a:gd name="connsiteX12" fmla="*/ 2120003 w 4088969"/>
                <a:gd name="connsiteY12" fmla="*/ 3874122 h 3890867"/>
                <a:gd name="connsiteX13" fmla="*/ 2842544 w 4088969"/>
                <a:gd name="connsiteY13" fmla="*/ 3546241 h 3890867"/>
                <a:gd name="connsiteX14" fmla="*/ 3094714 w 4088969"/>
                <a:gd name="connsiteY14" fmla="*/ 2881402 h 3890867"/>
                <a:gd name="connsiteX15" fmla="*/ 3373766 w 4088969"/>
                <a:gd name="connsiteY15" fmla="*/ 2894371 h 3890867"/>
                <a:gd name="connsiteX16" fmla="*/ 3803479 w 4088969"/>
                <a:gd name="connsiteY16" fmla="*/ 2731251 h 3890867"/>
                <a:gd name="connsiteX17" fmla="*/ 4082234 w 4088969"/>
                <a:gd name="connsiteY17" fmla="*/ 1931328 h 3890867"/>
                <a:gd name="connsiteX18" fmla="*/ 3563292 w 4088969"/>
                <a:gd name="connsiteY18" fmla="*/ 1217652 h 3890867"/>
                <a:gd name="connsiteX19" fmla="*/ 2961827 w 4088969"/>
                <a:gd name="connsiteY19" fmla="*/ 1123472 h 3890867"/>
                <a:gd name="connsiteX20" fmla="*/ 2766154 w 4088969"/>
                <a:gd name="connsiteY20" fmla="*/ 379982 h 3890867"/>
                <a:gd name="connsiteX0" fmla="*/ 2766154 w 4088969"/>
                <a:gd name="connsiteY0" fmla="*/ 379982 h 3776692"/>
                <a:gd name="connsiteX1" fmla="*/ 1987341 w 4088969"/>
                <a:gd name="connsiteY1" fmla="*/ 2 h 3776692"/>
                <a:gd name="connsiteX2" fmla="*/ 1287264 w 4088969"/>
                <a:gd name="connsiteY2" fmla="*/ 423504 h 3776692"/>
                <a:gd name="connsiteX3" fmla="*/ 1106484 w 4088969"/>
                <a:gd name="connsiteY3" fmla="*/ 1072977 h 3776692"/>
                <a:gd name="connsiteX4" fmla="*/ 735585 w 4088969"/>
                <a:gd name="connsiteY4" fmla="*/ 1113267 h 3776692"/>
                <a:gd name="connsiteX5" fmla="*/ 54696 w 4088969"/>
                <a:gd name="connsiteY5" fmla="*/ 1640080 h 3776692"/>
                <a:gd name="connsiteX6" fmla="*/ 35361 w 4088969"/>
                <a:gd name="connsiteY6" fmla="*/ 2089124 h 3776692"/>
                <a:gd name="connsiteX7" fmla="*/ 346271 w 4088969"/>
                <a:gd name="connsiteY7" fmla="*/ 2585280 h 3776692"/>
                <a:gd name="connsiteX8" fmla="*/ 972599 w 4088969"/>
                <a:gd name="connsiteY8" fmla="*/ 2850570 h 3776692"/>
                <a:gd name="connsiteX9" fmla="*/ 1060734 w 4088969"/>
                <a:gd name="connsiteY9" fmla="*/ 2855478 h 3776692"/>
                <a:gd name="connsiteX10" fmla="*/ 1061036 w 4088969"/>
                <a:gd name="connsiteY10" fmla="*/ 2856423 h 3776692"/>
                <a:gd name="connsiteX11" fmla="*/ 1663245 w 4088969"/>
                <a:gd name="connsiteY11" fmla="*/ 3737948 h 3776692"/>
                <a:gd name="connsiteX12" fmla="*/ 2842544 w 4088969"/>
                <a:gd name="connsiteY12" fmla="*/ 3546241 h 3776692"/>
                <a:gd name="connsiteX13" fmla="*/ 3094714 w 4088969"/>
                <a:gd name="connsiteY13" fmla="*/ 2881402 h 3776692"/>
                <a:gd name="connsiteX14" fmla="*/ 3373766 w 4088969"/>
                <a:gd name="connsiteY14" fmla="*/ 2894371 h 3776692"/>
                <a:gd name="connsiteX15" fmla="*/ 3803479 w 4088969"/>
                <a:gd name="connsiteY15" fmla="*/ 2731251 h 3776692"/>
                <a:gd name="connsiteX16" fmla="*/ 4082234 w 4088969"/>
                <a:gd name="connsiteY16" fmla="*/ 1931328 h 3776692"/>
                <a:gd name="connsiteX17" fmla="*/ 3563292 w 4088969"/>
                <a:gd name="connsiteY17" fmla="*/ 1217652 h 3776692"/>
                <a:gd name="connsiteX18" fmla="*/ 2961827 w 4088969"/>
                <a:gd name="connsiteY18" fmla="*/ 1123472 h 3776692"/>
                <a:gd name="connsiteX19" fmla="*/ 2766154 w 4088969"/>
                <a:gd name="connsiteY19" fmla="*/ 379982 h 3776692"/>
                <a:gd name="connsiteX0" fmla="*/ 2766154 w 4088969"/>
                <a:gd name="connsiteY0" fmla="*/ 379982 h 3835544"/>
                <a:gd name="connsiteX1" fmla="*/ 1987341 w 4088969"/>
                <a:gd name="connsiteY1" fmla="*/ 2 h 3835544"/>
                <a:gd name="connsiteX2" fmla="*/ 1287264 w 4088969"/>
                <a:gd name="connsiteY2" fmla="*/ 423504 h 3835544"/>
                <a:gd name="connsiteX3" fmla="*/ 1106484 w 4088969"/>
                <a:gd name="connsiteY3" fmla="*/ 1072977 h 3835544"/>
                <a:gd name="connsiteX4" fmla="*/ 735585 w 4088969"/>
                <a:gd name="connsiteY4" fmla="*/ 1113267 h 3835544"/>
                <a:gd name="connsiteX5" fmla="*/ 54696 w 4088969"/>
                <a:gd name="connsiteY5" fmla="*/ 1640080 h 3835544"/>
                <a:gd name="connsiteX6" fmla="*/ 35361 w 4088969"/>
                <a:gd name="connsiteY6" fmla="*/ 2089124 h 3835544"/>
                <a:gd name="connsiteX7" fmla="*/ 346271 w 4088969"/>
                <a:gd name="connsiteY7" fmla="*/ 2585280 h 3835544"/>
                <a:gd name="connsiteX8" fmla="*/ 972599 w 4088969"/>
                <a:gd name="connsiteY8" fmla="*/ 2850570 h 3835544"/>
                <a:gd name="connsiteX9" fmla="*/ 1060734 w 4088969"/>
                <a:gd name="connsiteY9" fmla="*/ 2855478 h 3835544"/>
                <a:gd name="connsiteX10" fmla="*/ 1061036 w 4088969"/>
                <a:gd name="connsiteY10" fmla="*/ 2856423 h 3835544"/>
                <a:gd name="connsiteX11" fmla="*/ 1768875 w 4088969"/>
                <a:gd name="connsiteY11" fmla="*/ 3804445 h 3835544"/>
                <a:gd name="connsiteX12" fmla="*/ 2842544 w 4088969"/>
                <a:gd name="connsiteY12" fmla="*/ 3546241 h 3835544"/>
                <a:gd name="connsiteX13" fmla="*/ 3094714 w 4088969"/>
                <a:gd name="connsiteY13" fmla="*/ 2881402 h 3835544"/>
                <a:gd name="connsiteX14" fmla="*/ 3373766 w 4088969"/>
                <a:gd name="connsiteY14" fmla="*/ 2894371 h 3835544"/>
                <a:gd name="connsiteX15" fmla="*/ 3803479 w 4088969"/>
                <a:gd name="connsiteY15" fmla="*/ 2731251 h 3835544"/>
                <a:gd name="connsiteX16" fmla="*/ 4082234 w 4088969"/>
                <a:gd name="connsiteY16" fmla="*/ 1931328 h 3835544"/>
                <a:gd name="connsiteX17" fmla="*/ 3563292 w 4088969"/>
                <a:gd name="connsiteY17" fmla="*/ 1217652 h 3835544"/>
                <a:gd name="connsiteX18" fmla="*/ 2961827 w 4088969"/>
                <a:gd name="connsiteY18" fmla="*/ 1123472 h 3835544"/>
                <a:gd name="connsiteX19" fmla="*/ 2766154 w 4088969"/>
                <a:gd name="connsiteY19" fmla="*/ 379982 h 3835544"/>
                <a:gd name="connsiteX0" fmla="*/ 2766154 w 4088969"/>
                <a:gd name="connsiteY0" fmla="*/ 379982 h 3835544"/>
                <a:gd name="connsiteX1" fmla="*/ 1987341 w 4088969"/>
                <a:gd name="connsiteY1" fmla="*/ 2 h 3835544"/>
                <a:gd name="connsiteX2" fmla="*/ 1287264 w 4088969"/>
                <a:gd name="connsiteY2" fmla="*/ 423504 h 3835544"/>
                <a:gd name="connsiteX3" fmla="*/ 1106484 w 4088969"/>
                <a:gd name="connsiteY3" fmla="*/ 1072977 h 3835544"/>
                <a:gd name="connsiteX4" fmla="*/ 735585 w 4088969"/>
                <a:gd name="connsiteY4" fmla="*/ 1113267 h 3835544"/>
                <a:gd name="connsiteX5" fmla="*/ 54696 w 4088969"/>
                <a:gd name="connsiteY5" fmla="*/ 1640080 h 3835544"/>
                <a:gd name="connsiteX6" fmla="*/ 35361 w 4088969"/>
                <a:gd name="connsiteY6" fmla="*/ 2089124 h 3835544"/>
                <a:gd name="connsiteX7" fmla="*/ 346271 w 4088969"/>
                <a:gd name="connsiteY7" fmla="*/ 2585280 h 3835544"/>
                <a:gd name="connsiteX8" fmla="*/ 972599 w 4088969"/>
                <a:gd name="connsiteY8" fmla="*/ 2850570 h 3835544"/>
                <a:gd name="connsiteX9" fmla="*/ 1060734 w 4088969"/>
                <a:gd name="connsiteY9" fmla="*/ 2855478 h 3835544"/>
                <a:gd name="connsiteX10" fmla="*/ 1061036 w 4088969"/>
                <a:gd name="connsiteY10" fmla="*/ 2856423 h 3835544"/>
                <a:gd name="connsiteX11" fmla="*/ 1768875 w 4088969"/>
                <a:gd name="connsiteY11" fmla="*/ 3804445 h 3835544"/>
                <a:gd name="connsiteX12" fmla="*/ 2842544 w 4088969"/>
                <a:gd name="connsiteY12" fmla="*/ 3546241 h 3835544"/>
                <a:gd name="connsiteX13" fmla="*/ 3094714 w 4088969"/>
                <a:gd name="connsiteY13" fmla="*/ 2881402 h 3835544"/>
                <a:gd name="connsiteX14" fmla="*/ 3373766 w 4088969"/>
                <a:gd name="connsiteY14" fmla="*/ 2894371 h 3835544"/>
                <a:gd name="connsiteX15" fmla="*/ 3803479 w 4088969"/>
                <a:gd name="connsiteY15" fmla="*/ 2731251 h 3835544"/>
                <a:gd name="connsiteX16" fmla="*/ 4082234 w 4088969"/>
                <a:gd name="connsiteY16" fmla="*/ 1931328 h 3835544"/>
                <a:gd name="connsiteX17" fmla="*/ 3563292 w 4088969"/>
                <a:gd name="connsiteY17" fmla="*/ 1217652 h 3835544"/>
                <a:gd name="connsiteX18" fmla="*/ 2961827 w 4088969"/>
                <a:gd name="connsiteY18" fmla="*/ 1123472 h 3835544"/>
                <a:gd name="connsiteX19" fmla="*/ 2766154 w 4088969"/>
                <a:gd name="connsiteY19" fmla="*/ 379982 h 3835544"/>
                <a:gd name="connsiteX0" fmla="*/ 2766154 w 4088969"/>
                <a:gd name="connsiteY0" fmla="*/ 379982 h 3859506"/>
                <a:gd name="connsiteX1" fmla="*/ 1987341 w 4088969"/>
                <a:gd name="connsiteY1" fmla="*/ 2 h 3859506"/>
                <a:gd name="connsiteX2" fmla="*/ 1287264 w 4088969"/>
                <a:gd name="connsiteY2" fmla="*/ 423504 h 3859506"/>
                <a:gd name="connsiteX3" fmla="*/ 1106484 w 4088969"/>
                <a:gd name="connsiteY3" fmla="*/ 1072977 h 3859506"/>
                <a:gd name="connsiteX4" fmla="*/ 735585 w 4088969"/>
                <a:gd name="connsiteY4" fmla="*/ 1113267 h 3859506"/>
                <a:gd name="connsiteX5" fmla="*/ 54696 w 4088969"/>
                <a:gd name="connsiteY5" fmla="*/ 1640080 h 3859506"/>
                <a:gd name="connsiteX6" fmla="*/ 35361 w 4088969"/>
                <a:gd name="connsiteY6" fmla="*/ 2089124 h 3859506"/>
                <a:gd name="connsiteX7" fmla="*/ 346271 w 4088969"/>
                <a:gd name="connsiteY7" fmla="*/ 2585280 h 3859506"/>
                <a:gd name="connsiteX8" fmla="*/ 972599 w 4088969"/>
                <a:gd name="connsiteY8" fmla="*/ 2850570 h 3859506"/>
                <a:gd name="connsiteX9" fmla="*/ 1060734 w 4088969"/>
                <a:gd name="connsiteY9" fmla="*/ 2855478 h 3859506"/>
                <a:gd name="connsiteX10" fmla="*/ 1061036 w 4088969"/>
                <a:gd name="connsiteY10" fmla="*/ 2856423 h 3859506"/>
                <a:gd name="connsiteX11" fmla="*/ 1768875 w 4088969"/>
                <a:gd name="connsiteY11" fmla="*/ 3804445 h 3859506"/>
                <a:gd name="connsiteX12" fmla="*/ 2842544 w 4088969"/>
                <a:gd name="connsiteY12" fmla="*/ 3546241 h 3859506"/>
                <a:gd name="connsiteX13" fmla="*/ 3094714 w 4088969"/>
                <a:gd name="connsiteY13" fmla="*/ 2881402 h 3859506"/>
                <a:gd name="connsiteX14" fmla="*/ 3373766 w 4088969"/>
                <a:gd name="connsiteY14" fmla="*/ 2894371 h 3859506"/>
                <a:gd name="connsiteX15" fmla="*/ 3803479 w 4088969"/>
                <a:gd name="connsiteY15" fmla="*/ 2731251 h 3859506"/>
                <a:gd name="connsiteX16" fmla="*/ 4082234 w 4088969"/>
                <a:gd name="connsiteY16" fmla="*/ 1931328 h 3859506"/>
                <a:gd name="connsiteX17" fmla="*/ 3563292 w 4088969"/>
                <a:gd name="connsiteY17" fmla="*/ 1217652 h 3859506"/>
                <a:gd name="connsiteX18" fmla="*/ 2961827 w 4088969"/>
                <a:gd name="connsiteY18" fmla="*/ 1123472 h 3859506"/>
                <a:gd name="connsiteX19" fmla="*/ 2766154 w 4088969"/>
                <a:gd name="connsiteY19" fmla="*/ 379982 h 3859506"/>
                <a:gd name="connsiteX0" fmla="*/ 2766154 w 4088969"/>
                <a:gd name="connsiteY0" fmla="*/ 379982 h 3859506"/>
                <a:gd name="connsiteX1" fmla="*/ 1987341 w 4088969"/>
                <a:gd name="connsiteY1" fmla="*/ 2 h 3859506"/>
                <a:gd name="connsiteX2" fmla="*/ 1287264 w 4088969"/>
                <a:gd name="connsiteY2" fmla="*/ 423504 h 3859506"/>
                <a:gd name="connsiteX3" fmla="*/ 1106484 w 4088969"/>
                <a:gd name="connsiteY3" fmla="*/ 1072977 h 3859506"/>
                <a:gd name="connsiteX4" fmla="*/ 735585 w 4088969"/>
                <a:gd name="connsiteY4" fmla="*/ 1113267 h 3859506"/>
                <a:gd name="connsiteX5" fmla="*/ 54696 w 4088969"/>
                <a:gd name="connsiteY5" fmla="*/ 1640080 h 3859506"/>
                <a:gd name="connsiteX6" fmla="*/ 35361 w 4088969"/>
                <a:gd name="connsiteY6" fmla="*/ 2089124 h 3859506"/>
                <a:gd name="connsiteX7" fmla="*/ 346271 w 4088969"/>
                <a:gd name="connsiteY7" fmla="*/ 2585280 h 3859506"/>
                <a:gd name="connsiteX8" fmla="*/ 972599 w 4088969"/>
                <a:gd name="connsiteY8" fmla="*/ 2850570 h 3859506"/>
                <a:gd name="connsiteX9" fmla="*/ 1060734 w 4088969"/>
                <a:gd name="connsiteY9" fmla="*/ 2855478 h 3859506"/>
                <a:gd name="connsiteX10" fmla="*/ 1061036 w 4088969"/>
                <a:gd name="connsiteY10" fmla="*/ 2856423 h 3859506"/>
                <a:gd name="connsiteX11" fmla="*/ 1768875 w 4088969"/>
                <a:gd name="connsiteY11" fmla="*/ 3804445 h 3859506"/>
                <a:gd name="connsiteX12" fmla="*/ 2842544 w 4088969"/>
                <a:gd name="connsiteY12" fmla="*/ 3546241 h 3859506"/>
                <a:gd name="connsiteX13" fmla="*/ 3094714 w 4088969"/>
                <a:gd name="connsiteY13" fmla="*/ 2881402 h 3859506"/>
                <a:gd name="connsiteX14" fmla="*/ 3373766 w 4088969"/>
                <a:gd name="connsiteY14" fmla="*/ 2894371 h 3859506"/>
                <a:gd name="connsiteX15" fmla="*/ 3803479 w 4088969"/>
                <a:gd name="connsiteY15" fmla="*/ 2731251 h 3859506"/>
                <a:gd name="connsiteX16" fmla="*/ 4082234 w 4088969"/>
                <a:gd name="connsiteY16" fmla="*/ 1931328 h 3859506"/>
                <a:gd name="connsiteX17" fmla="*/ 3563292 w 4088969"/>
                <a:gd name="connsiteY17" fmla="*/ 1217652 h 3859506"/>
                <a:gd name="connsiteX18" fmla="*/ 2961827 w 4088969"/>
                <a:gd name="connsiteY18" fmla="*/ 1123472 h 3859506"/>
                <a:gd name="connsiteX19" fmla="*/ 2766154 w 4088969"/>
                <a:gd name="connsiteY19" fmla="*/ 379982 h 3859506"/>
                <a:gd name="connsiteX0" fmla="*/ 2766154 w 4088969"/>
                <a:gd name="connsiteY0" fmla="*/ 379982 h 3878124"/>
                <a:gd name="connsiteX1" fmla="*/ 1987341 w 4088969"/>
                <a:gd name="connsiteY1" fmla="*/ 2 h 3878124"/>
                <a:gd name="connsiteX2" fmla="*/ 1287264 w 4088969"/>
                <a:gd name="connsiteY2" fmla="*/ 423504 h 3878124"/>
                <a:gd name="connsiteX3" fmla="*/ 1106484 w 4088969"/>
                <a:gd name="connsiteY3" fmla="*/ 1072977 h 3878124"/>
                <a:gd name="connsiteX4" fmla="*/ 735585 w 4088969"/>
                <a:gd name="connsiteY4" fmla="*/ 1113267 h 3878124"/>
                <a:gd name="connsiteX5" fmla="*/ 54696 w 4088969"/>
                <a:gd name="connsiteY5" fmla="*/ 1640080 h 3878124"/>
                <a:gd name="connsiteX6" fmla="*/ 35361 w 4088969"/>
                <a:gd name="connsiteY6" fmla="*/ 2089124 h 3878124"/>
                <a:gd name="connsiteX7" fmla="*/ 346271 w 4088969"/>
                <a:gd name="connsiteY7" fmla="*/ 2585280 h 3878124"/>
                <a:gd name="connsiteX8" fmla="*/ 972599 w 4088969"/>
                <a:gd name="connsiteY8" fmla="*/ 2850570 h 3878124"/>
                <a:gd name="connsiteX9" fmla="*/ 1060734 w 4088969"/>
                <a:gd name="connsiteY9" fmla="*/ 2855478 h 3878124"/>
                <a:gd name="connsiteX10" fmla="*/ 1061036 w 4088969"/>
                <a:gd name="connsiteY10" fmla="*/ 2856423 h 3878124"/>
                <a:gd name="connsiteX11" fmla="*/ 1768875 w 4088969"/>
                <a:gd name="connsiteY11" fmla="*/ 3804445 h 3878124"/>
                <a:gd name="connsiteX12" fmla="*/ 2835955 w 4088969"/>
                <a:gd name="connsiteY12" fmla="*/ 3612481 h 3878124"/>
                <a:gd name="connsiteX13" fmla="*/ 3094714 w 4088969"/>
                <a:gd name="connsiteY13" fmla="*/ 2881402 h 3878124"/>
                <a:gd name="connsiteX14" fmla="*/ 3373766 w 4088969"/>
                <a:gd name="connsiteY14" fmla="*/ 2894371 h 3878124"/>
                <a:gd name="connsiteX15" fmla="*/ 3803479 w 4088969"/>
                <a:gd name="connsiteY15" fmla="*/ 2731251 h 3878124"/>
                <a:gd name="connsiteX16" fmla="*/ 4082234 w 4088969"/>
                <a:gd name="connsiteY16" fmla="*/ 1931328 h 3878124"/>
                <a:gd name="connsiteX17" fmla="*/ 3563292 w 4088969"/>
                <a:gd name="connsiteY17" fmla="*/ 1217652 h 3878124"/>
                <a:gd name="connsiteX18" fmla="*/ 2961827 w 4088969"/>
                <a:gd name="connsiteY18" fmla="*/ 1123472 h 3878124"/>
                <a:gd name="connsiteX19" fmla="*/ 2766154 w 4088969"/>
                <a:gd name="connsiteY19" fmla="*/ 379982 h 3878124"/>
                <a:gd name="connsiteX0" fmla="*/ 2766154 w 4088969"/>
                <a:gd name="connsiteY0" fmla="*/ 379982 h 3878124"/>
                <a:gd name="connsiteX1" fmla="*/ 1987341 w 4088969"/>
                <a:gd name="connsiteY1" fmla="*/ 2 h 3878124"/>
                <a:gd name="connsiteX2" fmla="*/ 1287264 w 4088969"/>
                <a:gd name="connsiteY2" fmla="*/ 423504 h 3878124"/>
                <a:gd name="connsiteX3" fmla="*/ 1106484 w 4088969"/>
                <a:gd name="connsiteY3" fmla="*/ 1072977 h 3878124"/>
                <a:gd name="connsiteX4" fmla="*/ 735585 w 4088969"/>
                <a:gd name="connsiteY4" fmla="*/ 1113267 h 3878124"/>
                <a:gd name="connsiteX5" fmla="*/ 54696 w 4088969"/>
                <a:gd name="connsiteY5" fmla="*/ 1640080 h 3878124"/>
                <a:gd name="connsiteX6" fmla="*/ 35361 w 4088969"/>
                <a:gd name="connsiteY6" fmla="*/ 2089124 h 3878124"/>
                <a:gd name="connsiteX7" fmla="*/ 346271 w 4088969"/>
                <a:gd name="connsiteY7" fmla="*/ 2585280 h 3878124"/>
                <a:gd name="connsiteX8" fmla="*/ 972599 w 4088969"/>
                <a:gd name="connsiteY8" fmla="*/ 2850570 h 3878124"/>
                <a:gd name="connsiteX9" fmla="*/ 1060734 w 4088969"/>
                <a:gd name="connsiteY9" fmla="*/ 2855478 h 3878124"/>
                <a:gd name="connsiteX10" fmla="*/ 1119551 w 4088969"/>
                <a:gd name="connsiteY10" fmla="*/ 2897705 h 3878124"/>
                <a:gd name="connsiteX11" fmla="*/ 1768875 w 4088969"/>
                <a:gd name="connsiteY11" fmla="*/ 3804445 h 3878124"/>
                <a:gd name="connsiteX12" fmla="*/ 2835955 w 4088969"/>
                <a:gd name="connsiteY12" fmla="*/ 3612481 h 3878124"/>
                <a:gd name="connsiteX13" fmla="*/ 3094714 w 4088969"/>
                <a:gd name="connsiteY13" fmla="*/ 2881402 h 3878124"/>
                <a:gd name="connsiteX14" fmla="*/ 3373766 w 4088969"/>
                <a:gd name="connsiteY14" fmla="*/ 2894371 h 3878124"/>
                <a:gd name="connsiteX15" fmla="*/ 3803479 w 4088969"/>
                <a:gd name="connsiteY15" fmla="*/ 2731251 h 3878124"/>
                <a:gd name="connsiteX16" fmla="*/ 4082234 w 4088969"/>
                <a:gd name="connsiteY16" fmla="*/ 1931328 h 3878124"/>
                <a:gd name="connsiteX17" fmla="*/ 3563292 w 4088969"/>
                <a:gd name="connsiteY17" fmla="*/ 1217652 h 3878124"/>
                <a:gd name="connsiteX18" fmla="*/ 2961827 w 4088969"/>
                <a:gd name="connsiteY18" fmla="*/ 1123472 h 3878124"/>
                <a:gd name="connsiteX19" fmla="*/ 2766154 w 4088969"/>
                <a:gd name="connsiteY19" fmla="*/ 379982 h 3878124"/>
                <a:gd name="connsiteX0" fmla="*/ 2766154 w 4088969"/>
                <a:gd name="connsiteY0" fmla="*/ 379982 h 3878124"/>
                <a:gd name="connsiteX1" fmla="*/ 1987341 w 4088969"/>
                <a:gd name="connsiteY1" fmla="*/ 2 h 3878124"/>
                <a:gd name="connsiteX2" fmla="*/ 1287264 w 4088969"/>
                <a:gd name="connsiteY2" fmla="*/ 423504 h 3878124"/>
                <a:gd name="connsiteX3" fmla="*/ 1106484 w 4088969"/>
                <a:gd name="connsiteY3" fmla="*/ 1072977 h 3878124"/>
                <a:gd name="connsiteX4" fmla="*/ 735585 w 4088969"/>
                <a:gd name="connsiteY4" fmla="*/ 1113267 h 3878124"/>
                <a:gd name="connsiteX5" fmla="*/ 54696 w 4088969"/>
                <a:gd name="connsiteY5" fmla="*/ 1640080 h 3878124"/>
                <a:gd name="connsiteX6" fmla="*/ 35361 w 4088969"/>
                <a:gd name="connsiteY6" fmla="*/ 2089124 h 3878124"/>
                <a:gd name="connsiteX7" fmla="*/ 346271 w 4088969"/>
                <a:gd name="connsiteY7" fmla="*/ 2585280 h 3878124"/>
                <a:gd name="connsiteX8" fmla="*/ 972599 w 4088969"/>
                <a:gd name="connsiteY8" fmla="*/ 2850570 h 3878124"/>
                <a:gd name="connsiteX9" fmla="*/ 1060734 w 4088969"/>
                <a:gd name="connsiteY9" fmla="*/ 2855478 h 3878124"/>
                <a:gd name="connsiteX10" fmla="*/ 1119551 w 4088969"/>
                <a:gd name="connsiteY10" fmla="*/ 2897705 h 3878124"/>
                <a:gd name="connsiteX11" fmla="*/ 1768875 w 4088969"/>
                <a:gd name="connsiteY11" fmla="*/ 3804445 h 3878124"/>
                <a:gd name="connsiteX12" fmla="*/ 2835955 w 4088969"/>
                <a:gd name="connsiteY12" fmla="*/ 3612481 h 3878124"/>
                <a:gd name="connsiteX13" fmla="*/ 3094714 w 4088969"/>
                <a:gd name="connsiteY13" fmla="*/ 2881402 h 3878124"/>
                <a:gd name="connsiteX14" fmla="*/ 3373766 w 4088969"/>
                <a:gd name="connsiteY14" fmla="*/ 2894371 h 3878124"/>
                <a:gd name="connsiteX15" fmla="*/ 3803479 w 4088969"/>
                <a:gd name="connsiteY15" fmla="*/ 2731251 h 3878124"/>
                <a:gd name="connsiteX16" fmla="*/ 4082234 w 4088969"/>
                <a:gd name="connsiteY16" fmla="*/ 1931328 h 3878124"/>
                <a:gd name="connsiteX17" fmla="*/ 3563292 w 4088969"/>
                <a:gd name="connsiteY17" fmla="*/ 1217652 h 3878124"/>
                <a:gd name="connsiteX18" fmla="*/ 2961827 w 4088969"/>
                <a:gd name="connsiteY18" fmla="*/ 1123472 h 3878124"/>
                <a:gd name="connsiteX19" fmla="*/ 2766154 w 4088969"/>
                <a:gd name="connsiteY19" fmla="*/ 379982 h 3878124"/>
                <a:gd name="connsiteX0" fmla="*/ 2766154 w 4088969"/>
                <a:gd name="connsiteY0" fmla="*/ 379982 h 3878124"/>
                <a:gd name="connsiteX1" fmla="*/ 1987341 w 4088969"/>
                <a:gd name="connsiteY1" fmla="*/ 2 h 3878124"/>
                <a:gd name="connsiteX2" fmla="*/ 1287264 w 4088969"/>
                <a:gd name="connsiteY2" fmla="*/ 423504 h 3878124"/>
                <a:gd name="connsiteX3" fmla="*/ 1106484 w 4088969"/>
                <a:gd name="connsiteY3" fmla="*/ 1072977 h 3878124"/>
                <a:gd name="connsiteX4" fmla="*/ 735585 w 4088969"/>
                <a:gd name="connsiteY4" fmla="*/ 1113267 h 3878124"/>
                <a:gd name="connsiteX5" fmla="*/ 54696 w 4088969"/>
                <a:gd name="connsiteY5" fmla="*/ 1640080 h 3878124"/>
                <a:gd name="connsiteX6" fmla="*/ 35361 w 4088969"/>
                <a:gd name="connsiteY6" fmla="*/ 2089124 h 3878124"/>
                <a:gd name="connsiteX7" fmla="*/ 346271 w 4088969"/>
                <a:gd name="connsiteY7" fmla="*/ 2585280 h 3878124"/>
                <a:gd name="connsiteX8" fmla="*/ 972599 w 4088969"/>
                <a:gd name="connsiteY8" fmla="*/ 2850570 h 3878124"/>
                <a:gd name="connsiteX9" fmla="*/ 1060734 w 4088969"/>
                <a:gd name="connsiteY9" fmla="*/ 2855478 h 3878124"/>
                <a:gd name="connsiteX10" fmla="*/ 1119551 w 4088969"/>
                <a:gd name="connsiteY10" fmla="*/ 2897705 h 3878124"/>
                <a:gd name="connsiteX11" fmla="*/ 1768875 w 4088969"/>
                <a:gd name="connsiteY11" fmla="*/ 3804445 h 3878124"/>
                <a:gd name="connsiteX12" fmla="*/ 2835955 w 4088969"/>
                <a:gd name="connsiteY12" fmla="*/ 3612481 h 3878124"/>
                <a:gd name="connsiteX13" fmla="*/ 3094714 w 4088969"/>
                <a:gd name="connsiteY13" fmla="*/ 2881402 h 3878124"/>
                <a:gd name="connsiteX14" fmla="*/ 3373766 w 4088969"/>
                <a:gd name="connsiteY14" fmla="*/ 2894371 h 3878124"/>
                <a:gd name="connsiteX15" fmla="*/ 3803479 w 4088969"/>
                <a:gd name="connsiteY15" fmla="*/ 2731251 h 3878124"/>
                <a:gd name="connsiteX16" fmla="*/ 4082234 w 4088969"/>
                <a:gd name="connsiteY16" fmla="*/ 1931328 h 3878124"/>
                <a:gd name="connsiteX17" fmla="*/ 3563292 w 4088969"/>
                <a:gd name="connsiteY17" fmla="*/ 1217652 h 3878124"/>
                <a:gd name="connsiteX18" fmla="*/ 2961827 w 4088969"/>
                <a:gd name="connsiteY18" fmla="*/ 1123472 h 3878124"/>
                <a:gd name="connsiteX19" fmla="*/ 2766154 w 4088969"/>
                <a:gd name="connsiteY19" fmla="*/ 379982 h 3878124"/>
                <a:gd name="connsiteX0" fmla="*/ 2766154 w 4088969"/>
                <a:gd name="connsiteY0" fmla="*/ 379982 h 3878124"/>
                <a:gd name="connsiteX1" fmla="*/ 1987341 w 4088969"/>
                <a:gd name="connsiteY1" fmla="*/ 2 h 3878124"/>
                <a:gd name="connsiteX2" fmla="*/ 1287264 w 4088969"/>
                <a:gd name="connsiteY2" fmla="*/ 423504 h 3878124"/>
                <a:gd name="connsiteX3" fmla="*/ 1106484 w 4088969"/>
                <a:gd name="connsiteY3" fmla="*/ 1072977 h 3878124"/>
                <a:gd name="connsiteX4" fmla="*/ 735585 w 4088969"/>
                <a:gd name="connsiteY4" fmla="*/ 1113267 h 3878124"/>
                <a:gd name="connsiteX5" fmla="*/ 54696 w 4088969"/>
                <a:gd name="connsiteY5" fmla="*/ 1640080 h 3878124"/>
                <a:gd name="connsiteX6" fmla="*/ 35361 w 4088969"/>
                <a:gd name="connsiteY6" fmla="*/ 2089124 h 3878124"/>
                <a:gd name="connsiteX7" fmla="*/ 346271 w 4088969"/>
                <a:gd name="connsiteY7" fmla="*/ 2585280 h 3878124"/>
                <a:gd name="connsiteX8" fmla="*/ 972599 w 4088969"/>
                <a:gd name="connsiteY8" fmla="*/ 2850570 h 3878124"/>
                <a:gd name="connsiteX9" fmla="*/ 1060734 w 4088969"/>
                <a:gd name="connsiteY9" fmla="*/ 2855478 h 3878124"/>
                <a:gd name="connsiteX10" fmla="*/ 1119551 w 4088969"/>
                <a:gd name="connsiteY10" fmla="*/ 2897705 h 3878124"/>
                <a:gd name="connsiteX11" fmla="*/ 1768875 w 4088969"/>
                <a:gd name="connsiteY11" fmla="*/ 3804445 h 3878124"/>
                <a:gd name="connsiteX12" fmla="*/ 2835955 w 4088969"/>
                <a:gd name="connsiteY12" fmla="*/ 3612481 h 3878124"/>
                <a:gd name="connsiteX13" fmla="*/ 3094714 w 4088969"/>
                <a:gd name="connsiteY13" fmla="*/ 2881402 h 3878124"/>
                <a:gd name="connsiteX14" fmla="*/ 3373766 w 4088969"/>
                <a:gd name="connsiteY14" fmla="*/ 2894371 h 3878124"/>
                <a:gd name="connsiteX15" fmla="*/ 3803479 w 4088969"/>
                <a:gd name="connsiteY15" fmla="*/ 2731251 h 3878124"/>
                <a:gd name="connsiteX16" fmla="*/ 4082234 w 4088969"/>
                <a:gd name="connsiteY16" fmla="*/ 1931328 h 3878124"/>
                <a:gd name="connsiteX17" fmla="*/ 3563292 w 4088969"/>
                <a:gd name="connsiteY17" fmla="*/ 1217652 h 3878124"/>
                <a:gd name="connsiteX18" fmla="*/ 2961827 w 4088969"/>
                <a:gd name="connsiteY18" fmla="*/ 1123472 h 3878124"/>
                <a:gd name="connsiteX19" fmla="*/ 2766154 w 4088969"/>
                <a:gd name="connsiteY19" fmla="*/ 379982 h 3878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88969" h="3878124">
                  <a:moveTo>
                    <a:pt x="2766154" y="379982"/>
                  </a:moveTo>
                  <a:cubicBezTo>
                    <a:pt x="2630548" y="229087"/>
                    <a:pt x="2321724" y="-77"/>
                    <a:pt x="1987341" y="2"/>
                  </a:cubicBezTo>
                  <a:cubicBezTo>
                    <a:pt x="1652958" y="81"/>
                    <a:pt x="1434073" y="244675"/>
                    <a:pt x="1287264" y="423504"/>
                  </a:cubicBezTo>
                  <a:cubicBezTo>
                    <a:pt x="1140455" y="602333"/>
                    <a:pt x="1135670" y="983336"/>
                    <a:pt x="1106484" y="1072977"/>
                  </a:cubicBezTo>
                  <a:lnTo>
                    <a:pt x="735585" y="1113267"/>
                  </a:lnTo>
                  <a:cubicBezTo>
                    <a:pt x="394522" y="1201212"/>
                    <a:pt x="125616" y="1477992"/>
                    <a:pt x="54696" y="1640080"/>
                  </a:cubicBezTo>
                  <a:cubicBezTo>
                    <a:pt x="-16224" y="1802169"/>
                    <a:pt x="-13234" y="1931591"/>
                    <a:pt x="35361" y="2089124"/>
                  </a:cubicBezTo>
                  <a:cubicBezTo>
                    <a:pt x="83957" y="2246658"/>
                    <a:pt x="197998" y="2472233"/>
                    <a:pt x="346271" y="2585280"/>
                  </a:cubicBezTo>
                  <a:cubicBezTo>
                    <a:pt x="494544" y="2698327"/>
                    <a:pt x="679002" y="2830745"/>
                    <a:pt x="972599" y="2850570"/>
                  </a:cubicBezTo>
                  <a:lnTo>
                    <a:pt x="1060734" y="2855478"/>
                  </a:lnTo>
                  <a:cubicBezTo>
                    <a:pt x="1060835" y="2855793"/>
                    <a:pt x="1086384" y="2824822"/>
                    <a:pt x="1119551" y="2897705"/>
                  </a:cubicBezTo>
                  <a:cubicBezTo>
                    <a:pt x="1201291" y="3077324"/>
                    <a:pt x="1173557" y="3529787"/>
                    <a:pt x="1768875" y="3804445"/>
                  </a:cubicBezTo>
                  <a:cubicBezTo>
                    <a:pt x="2065793" y="3919415"/>
                    <a:pt x="2570514" y="3930236"/>
                    <a:pt x="2835955" y="3612481"/>
                  </a:cubicBezTo>
                  <a:cubicBezTo>
                    <a:pt x="3063138" y="3334957"/>
                    <a:pt x="3016048" y="3111307"/>
                    <a:pt x="3094714" y="2881402"/>
                  </a:cubicBezTo>
                  <a:cubicBezTo>
                    <a:pt x="3126816" y="2876198"/>
                    <a:pt x="3255639" y="2919396"/>
                    <a:pt x="3373766" y="2894371"/>
                  </a:cubicBezTo>
                  <a:cubicBezTo>
                    <a:pt x="3491893" y="2869346"/>
                    <a:pt x="3660784" y="2870330"/>
                    <a:pt x="3803479" y="2731251"/>
                  </a:cubicBezTo>
                  <a:cubicBezTo>
                    <a:pt x="3978047" y="2561106"/>
                    <a:pt x="4122265" y="2183594"/>
                    <a:pt x="4082234" y="1931328"/>
                  </a:cubicBezTo>
                  <a:cubicBezTo>
                    <a:pt x="4042203" y="1679062"/>
                    <a:pt x="3790518" y="1307518"/>
                    <a:pt x="3563292" y="1217652"/>
                  </a:cubicBezTo>
                  <a:cubicBezTo>
                    <a:pt x="3409729" y="1155225"/>
                    <a:pt x="3361224" y="1130050"/>
                    <a:pt x="2961827" y="1123472"/>
                  </a:cubicBezTo>
                  <a:cubicBezTo>
                    <a:pt x="3010153" y="770188"/>
                    <a:pt x="2927775" y="532506"/>
                    <a:pt x="2766154" y="379982"/>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42" name="Group 41">
              <a:extLst>
                <a:ext uri="{FF2B5EF4-FFF2-40B4-BE49-F238E27FC236}">
                  <a16:creationId xmlns:a16="http://schemas.microsoft.com/office/drawing/2014/main" id="{1A7FBF4F-8045-37FA-66AE-2A42F8BFD51C}"/>
                </a:ext>
              </a:extLst>
            </p:cNvPr>
            <p:cNvGrpSpPr/>
            <p:nvPr/>
          </p:nvGrpSpPr>
          <p:grpSpPr>
            <a:xfrm rot="20772672">
              <a:off x="7913761" y="5937031"/>
              <a:ext cx="564223" cy="341935"/>
              <a:chOff x="6784866" y="7800837"/>
              <a:chExt cx="564223" cy="341935"/>
            </a:xfrm>
          </p:grpSpPr>
          <p:sp>
            <p:nvSpPr>
              <p:cNvPr id="19" name="Freeform: Shape 25">
                <a:extLst>
                  <a:ext uri="{FF2B5EF4-FFF2-40B4-BE49-F238E27FC236}">
                    <a16:creationId xmlns:a16="http://schemas.microsoft.com/office/drawing/2014/main" id="{5C2D26DD-4B39-3E13-A14D-F6C0BA79EEDD}"/>
                  </a:ext>
                </a:extLst>
              </p:cNvPr>
              <p:cNvSpPr/>
              <p:nvPr/>
            </p:nvSpPr>
            <p:spPr>
              <a:xfrm rot="5636109">
                <a:off x="7202413" y="7781565"/>
                <a:ext cx="111828" cy="181524"/>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26">
                <a:extLst>
                  <a:ext uri="{FF2B5EF4-FFF2-40B4-BE49-F238E27FC236}">
                    <a16:creationId xmlns:a16="http://schemas.microsoft.com/office/drawing/2014/main" id="{41C68EFC-B94B-E5A1-4802-DF487B5F20E3}"/>
                  </a:ext>
                </a:extLst>
              </p:cNvPr>
              <p:cNvSpPr/>
              <p:nvPr/>
            </p:nvSpPr>
            <p:spPr>
              <a:xfrm rot="17418376">
                <a:off x="6819714" y="7765989"/>
                <a:ext cx="111828" cy="181524"/>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7">
                <a:extLst>
                  <a:ext uri="{FF2B5EF4-FFF2-40B4-BE49-F238E27FC236}">
                    <a16:creationId xmlns:a16="http://schemas.microsoft.com/office/drawing/2014/main" id="{B5CC7658-60C4-FF72-1C50-56D5D3524E48}"/>
                  </a:ext>
                </a:extLst>
              </p:cNvPr>
              <p:cNvSpPr/>
              <p:nvPr/>
            </p:nvSpPr>
            <p:spPr>
              <a:xfrm flipH="1">
                <a:off x="6980154" y="8100376"/>
                <a:ext cx="93561" cy="42396"/>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3" name="Group 22">
              <a:extLst>
                <a:ext uri="{FF2B5EF4-FFF2-40B4-BE49-F238E27FC236}">
                  <a16:creationId xmlns:a16="http://schemas.microsoft.com/office/drawing/2014/main" id="{3FC1D961-B4FF-219B-8CD7-A6565162746D}"/>
                </a:ext>
              </a:extLst>
            </p:cNvPr>
            <p:cNvGrpSpPr/>
            <p:nvPr/>
          </p:nvGrpSpPr>
          <p:grpSpPr>
            <a:xfrm rot="624441">
              <a:off x="11314449" y="5797424"/>
              <a:ext cx="347700" cy="169075"/>
              <a:chOff x="7513110" y="1453584"/>
              <a:chExt cx="506217" cy="246156"/>
            </a:xfrm>
          </p:grpSpPr>
          <p:sp>
            <p:nvSpPr>
              <p:cNvPr id="25" name="Oval 24">
                <a:extLst>
                  <a:ext uri="{FF2B5EF4-FFF2-40B4-BE49-F238E27FC236}">
                    <a16:creationId xmlns:a16="http://schemas.microsoft.com/office/drawing/2014/main" id="{097E3E97-B60F-D948-E8CB-72734E6365D5}"/>
                  </a:ext>
                </a:extLst>
              </p:cNvPr>
              <p:cNvSpPr/>
              <p:nvPr/>
            </p:nvSpPr>
            <p:spPr>
              <a:xfrm rot="20842655" flipH="1">
                <a:off x="7513110" y="1547156"/>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C321E3E1-6B0C-6FEB-6C6B-829BC8E66216}"/>
                  </a:ext>
                </a:extLst>
              </p:cNvPr>
              <p:cNvSpPr/>
              <p:nvPr/>
            </p:nvSpPr>
            <p:spPr>
              <a:xfrm rot="20842655" flipH="1">
                <a:off x="7871225" y="1453584"/>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0" name="Freeform: Shape 13">
              <a:extLst>
                <a:ext uri="{FF2B5EF4-FFF2-40B4-BE49-F238E27FC236}">
                  <a16:creationId xmlns:a16="http://schemas.microsoft.com/office/drawing/2014/main" id="{0AC56316-4A08-01D9-7A0D-9A973EAB99F5}"/>
                </a:ext>
              </a:extLst>
            </p:cNvPr>
            <p:cNvSpPr/>
            <p:nvPr/>
          </p:nvSpPr>
          <p:spPr>
            <a:xfrm rot="21197540" flipH="1">
              <a:off x="11312712" y="6077114"/>
              <a:ext cx="412854" cy="93184"/>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1" name="Group 40">
              <a:extLst>
                <a:ext uri="{FF2B5EF4-FFF2-40B4-BE49-F238E27FC236}">
                  <a16:creationId xmlns:a16="http://schemas.microsoft.com/office/drawing/2014/main" id="{644677C0-E091-C69E-9A2A-6F15627A12B1}"/>
                </a:ext>
              </a:extLst>
            </p:cNvPr>
            <p:cNvGrpSpPr/>
            <p:nvPr/>
          </p:nvGrpSpPr>
          <p:grpSpPr>
            <a:xfrm flipH="1">
              <a:off x="9587617" y="5868211"/>
              <a:ext cx="605923" cy="479576"/>
              <a:chOff x="13758520" y="8065380"/>
              <a:chExt cx="605923" cy="479576"/>
            </a:xfrm>
          </p:grpSpPr>
          <p:grpSp>
            <p:nvGrpSpPr>
              <p:cNvPr id="35" name="Group 34">
                <a:extLst>
                  <a:ext uri="{FF2B5EF4-FFF2-40B4-BE49-F238E27FC236}">
                    <a16:creationId xmlns:a16="http://schemas.microsoft.com/office/drawing/2014/main" id="{AA059A32-1AB5-0D56-F0DF-FA726149AB4B}"/>
                  </a:ext>
                </a:extLst>
              </p:cNvPr>
              <p:cNvGrpSpPr/>
              <p:nvPr/>
            </p:nvGrpSpPr>
            <p:grpSpPr>
              <a:xfrm rot="21022711">
                <a:off x="13758520" y="8065380"/>
                <a:ext cx="605923" cy="274808"/>
                <a:chOff x="1162566" y="1754387"/>
                <a:chExt cx="689925" cy="312906"/>
              </a:xfrm>
            </p:grpSpPr>
            <p:sp>
              <p:nvSpPr>
                <p:cNvPr id="36" name="Oval 35">
                  <a:extLst>
                    <a:ext uri="{FF2B5EF4-FFF2-40B4-BE49-F238E27FC236}">
                      <a16:creationId xmlns:a16="http://schemas.microsoft.com/office/drawing/2014/main" id="{FE123A12-4B1E-8F46-7151-8D7FA441CA35}"/>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Freeform: Shape 11">
                  <a:extLst>
                    <a:ext uri="{FF2B5EF4-FFF2-40B4-BE49-F238E27FC236}">
                      <a16:creationId xmlns:a16="http://schemas.microsoft.com/office/drawing/2014/main" id="{D651BB23-1854-42E5-86BB-85350C288E64}"/>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8" name="Oval 37">
                  <a:extLst>
                    <a:ext uri="{FF2B5EF4-FFF2-40B4-BE49-F238E27FC236}">
                      <a16:creationId xmlns:a16="http://schemas.microsoft.com/office/drawing/2014/main" id="{4CDFE74D-9E38-C8F7-054E-50E71EC7BB50}"/>
                    </a:ext>
                  </a:extLst>
                </p:cNvPr>
                <p:cNvSpPr/>
                <p:nvPr/>
              </p:nvSpPr>
              <p:spPr>
                <a:xfrm rot="21262796" flipV="1">
                  <a:off x="1575997"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Freeform: Shape 13">
                  <a:extLst>
                    <a:ext uri="{FF2B5EF4-FFF2-40B4-BE49-F238E27FC236}">
                      <a16:creationId xmlns:a16="http://schemas.microsoft.com/office/drawing/2014/main" id="{90FB0C87-44CF-5178-2194-E3EC2DB9D009}"/>
                    </a:ext>
                  </a:extLst>
                </p:cNvPr>
                <p:cNvSpPr/>
                <p:nvPr/>
              </p:nvSpPr>
              <p:spPr>
                <a:xfrm rot="18622065" flipV="1">
                  <a:off x="1711783"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40" name="Oval 39">
                <a:extLst>
                  <a:ext uri="{FF2B5EF4-FFF2-40B4-BE49-F238E27FC236}">
                    <a16:creationId xmlns:a16="http://schemas.microsoft.com/office/drawing/2014/main" id="{00519859-3486-4FB3-ECED-CA759FA0D100}"/>
                  </a:ext>
                </a:extLst>
              </p:cNvPr>
              <p:cNvSpPr/>
              <p:nvPr/>
            </p:nvSpPr>
            <p:spPr>
              <a:xfrm rot="15815893" flipH="1">
                <a:off x="14054672" y="8413912"/>
                <a:ext cx="124751" cy="137337"/>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694944"/>
            <a:ext cx="7461575" cy="1371866"/>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0" y="2240280"/>
            <a:ext cx="9163570" cy="251714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4100963" y="6356350"/>
            <a:ext cx="2066535" cy="365125"/>
          </a:xfrm>
        </p:spPr>
        <p:txBody>
          <a:bodyPr/>
          <a:lstStyle/>
          <a:p>
            <a:fld id="{6C65A249-8F3F-4D14-B535-D99B106EB4D3}"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6349354" y="6356350"/>
            <a:ext cx="491834" cy="365125"/>
          </a:xfrm>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34016328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Content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2747176" y="1108415"/>
            <a:ext cx="6515695" cy="1611903"/>
          </a:xfrm>
        </p:spPr>
        <p:txBody>
          <a:bodyPr/>
          <a:lstStyle>
            <a:lvl1pPr algn="ctr">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1616766" y="2992737"/>
            <a:ext cx="8958468" cy="2275271"/>
          </a:xfrm>
          <a:prstGeom prst="rect">
            <a:avLst/>
          </a:prstGeom>
        </p:spPr>
        <p:txBody>
          <a:bodyPr vert="horz" lIns="91440" tIns="45720" rIns="91440" bIns="45720" rtlCol="0">
            <a:normAutofit/>
          </a:bodyPr>
          <a:lstStyle>
            <a:lvl1pPr marL="0" indent="0">
              <a:buNone/>
              <a:defRPr lang="en-US" dirty="0"/>
            </a:lvl1pPr>
            <a:lvl2pPr marL="457200" indent="0">
              <a:buNone/>
              <a:defRPr lang="en-US" dirty="0"/>
            </a:lvl2pPr>
            <a:lvl3pPr marL="914400" indent="0">
              <a:buNone/>
              <a:defRPr lang="en-US" dirty="0"/>
            </a:lvl3pPr>
            <a:lvl4pPr marL="1371600" indent="0">
              <a:buNone/>
              <a:defRPr lang="en-US" dirty="0"/>
            </a:lvl4pPr>
            <a:lvl5pPr marL="18288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A4850BDE-2DFD-4AE8-A837-8AE65D2B1AB5}"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
        <p:nvSpPr>
          <p:cNvPr id="14" name="Star: 7 Points 2">
            <a:extLst>
              <a:ext uri="{FF2B5EF4-FFF2-40B4-BE49-F238E27FC236}">
                <a16:creationId xmlns:a16="http://schemas.microsoft.com/office/drawing/2014/main" id="{9C12B1BC-DACE-B3DA-EA29-2DFC1D480111}"/>
              </a:ext>
            </a:extLst>
          </p:cNvPr>
          <p:cNvSpPr/>
          <p:nvPr/>
        </p:nvSpPr>
        <p:spPr>
          <a:xfrm rot="21296686">
            <a:off x="5552572" y="5522298"/>
            <a:ext cx="1086856" cy="1031354"/>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02527" h="4841960">
                <a:moveTo>
                  <a:pt x="1" y="2871567"/>
                </a:moveTo>
                <a:cubicBezTo>
                  <a:pt x="421402" y="2584945"/>
                  <a:pt x="1175071" y="2342174"/>
                  <a:pt x="1612943" y="2131595"/>
                </a:cubicBezTo>
                <a:cubicBezTo>
                  <a:pt x="1481299" y="1826529"/>
                  <a:pt x="548845" y="1124818"/>
                  <a:pt x="485508" y="933726"/>
                </a:cubicBezTo>
                <a:cubicBezTo>
                  <a:pt x="1004428" y="1022184"/>
                  <a:pt x="2157000" y="1438183"/>
                  <a:pt x="2253602" y="1457047"/>
                </a:cubicBezTo>
                <a:cubicBezTo>
                  <a:pt x="2421883" y="1235963"/>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61002" y="2156051"/>
                  <a:pt x="4970923" y="2236170"/>
                  <a:pt x="5102436" y="2339389"/>
                </a:cubicBezTo>
                <a:cubicBezTo>
                  <a:pt x="5111768" y="2481626"/>
                  <a:pt x="4403169" y="2567925"/>
                  <a:pt x="3863686" y="2811641"/>
                </a:cubicBezTo>
                <a:cubicBezTo>
                  <a:pt x="4058045" y="3055818"/>
                  <a:pt x="4635886" y="3630336"/>
                  <a:pt x="4828315" y="3987432"/>
                </a:cubicBezTo>
                <a:cubicBezTo>
                  <a:pt x="4478531" y="3927776"/>
                  <a:pt x="3667817" y="3513566"/>
                  <a:pt x="3349202" y="3472552"/>
                </a:cubicBezTo>
                <a:cubicBezTo>
                  <a:pt x="3302826" y="3787859"/>
                  <a:pt x="3264946" y="4551710"/>
                  <a:pt x="3184115" y="4840512"/>
                </a:cubicBezTo>
                <a:cubicBezTo>
                  <a:pt x="3047820" y="4888982"/>
                  <a:pt x="2486222" y="3704492"/>
                  <a:pt x="2421953" y="3718173"/>
                </a:cubicBezTo>
                <a:cubicBezTo>
                  <a:pt x="2290571" y="3712506"/>
                  <a:pt x="1238296" y="4573139"/>
                  <a:pt x="1092966" y="4437056"/>
                </a:cubicBezTo>
                <a:cubicBezTo>
                  <a:pt x="1167837" y="3959174"/>
                  <a:pt x="1449412" y="3421788"/>
                  <a:pt x="1577328" y="2981795"/>
                </a:cubicBezTo>
                <a:cubicBezTo>
                  <a:pt x="1489335" y="2910464"/>
                  <a:pt x="52036" y="3008383"/>
                  <a:pt x="1" y="2871567"/>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361929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Content 13">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D4D4A4B6-823B-9EFA-2CDC-A6A42F90D38E}"/>
              </a:ext>
            </a:extLst>
          </p:cNvPr>
          <p:cNvSpPr/>
          <p:nvPr/>
        </p:nvSpPr>
        <p:spPr>
          <a:xfrm flipH="1">
            <a:off x="0" y="5982772"/>
            <a:ext cx="12192000" cy="872821"/>
          </a:xfrm>
          <a:custGeom>
            <a:avLst/>
            <a:gdLst>
              <a:gd name="connsiteX0" fmla="*/ 5494746 w 12192000"/>
              <a:gd name="connsiteY0" fmla="*/ 0 h 872821"/>
              <a:gd name="connsiteX1" fmla="*/ 4492152 w 12192000"/>
              <a:gd name="connsiteY1" fmla="*/ 376771 h 872821"/>
              <a:gd name="connsiteX2" fmla="*/ 3486247 w 12192000"/>
              <a:gd name="connsiteY2" fmla="*/ 105206 h 872821"/>
              <a:gd name="connsiteX3" fmla="*/ 2473724 w 12192000"/>
              <a:gd name="connsiteY3" fmla="*/ 376771 h 872821"/>
              <a:gd name="connsiteX4" fmla="*/ 1494300 w 12192000"/>
              <a:gd name="connsiteY4" fmla="*/ 31278 h 872821"/>
              <a:gd name="connsiteX5" fmla="*/ 455296 w 12192000"/>
              <a:gd name="connsiteY5" fmla="*/ 376771 h 872821"/>
              <a:gd name="connsiteX6" fmla="*/ 42392 w 12192000"/>
              <a:gd name="connsiteY6" fmla="*/ 316122 h 872821"/>
              <a:gd name="connsiteX7" fmla="*/ 0 w 12192000"/>
              <a:gd name="connsiteY7" fmla="*/ 303685 h 872821"/>
              <a:gd name="connsiteX8" fmla="*/ 0 w 12192000"/>
              <a:gd name="connsiteY8" fmla="*/ 872821 h 872821"/>
              <a:gd name="connsiteX9" fmla="*/ 12192000 w 12192000"/>
              <a:gd name="connsiteY9" fmla="*/ 872821 h 872821"/>
              <a:gd name="connsiteX10" fmla="*/ 12192000 w 12192000"/>
              <a:gd name="connsiteY10" fmla="*/ 170840 h 872821"/>
              <a:gd name="connsiteX11" fmla="*/ 12191270 w 12192000"/>
              <a:gd name="connsiteY11" fmla="*/ 170453 h 872821"/>
              <a:gd name="connsiteX12" fmla="*/ 11576889 w 12192000"/>
              <a:gd name="connsiteY12" fmla="*/ 42651 h 872821"/>
              <a:gd name="connsiteX13" fmla="*/ 10562188 w 12192000"/>
              <a:gd name="connsiteY13" fmla="*/ 376623 h 872821"/>
              <a:gd name="connsiteX14" fmla="*/ 9544395 w 12192000"/>
              <a:gd name="connsiteY14" fmla="*/ 42651 h 872821"/>
              <a:gd name="connsiteX15" fmla="*/ 8519215 w 12192000"/>
              <a:gd name="connsiteY15" fmla="*/ 444865 h 872821"/>
              <a:gd name="connsiteX16" fmla="*/ 7539208 w 12192000"/>
              <a:gd name="connsiteY16" fmla="*/ 93833 h 872821"/>
              <a:gd name="connsiteX17" fmla="*/ 6516755 w 12192000"/>
              <a:gd name="connsiteY17" fmla="*/ 376771 h 872821"/>
              <a:gd name="connsiteX18" fmla="*/ 5494746 w 12192000"/>
              <a:gd name="connsiteY18" fmla="*/ 0 h 872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872821">
                <a:moveTo>
                  <a:pt x="5494746" y="0"/>
                </a:moveTo>
                <a:cubicBezTo>
                  <a:pt x="4990135" y="0"/>
                  <a:pt x="4826902" y="359237"/>
                  <a:pt x="4492152" y="376771"/>
                </a:cubicBezTo>
                <a:cubicBezTo>
                  <a:pt x="4157402" y="394305"/>
                  <a:pt x="3990849" y="105206"/>
                  <a:pt x="3486247" y="105206"/>
                </a:cubicBezTo>
                <a:cubicBezTo>
                  <a:pt x="2981635" y="105206"/>
                  <a:pt x="2805715" y="389093"/>
                  <a:pt x="2473724" y="376771"/>
                </a:cubicBezTo>
                <a:cubicBezTo>
                  <a:pt x="2141733" y="364449"/>
                  <a:pt x="1998902" y="31278"/>
                  <a:pt x="1494300" y="31278"/>
                </a:cubicBezTo>
                <a:cubicBezTo>
                  <a:pt x="989687" y="31278"/>
                  <a:pt x="959898" y="376771"/>
                  <a:pt x="455296" y="376771"/>
                </a:cubicBezTo>
                <a:cubicBezTo>
                  <a:pt x="313374" y="376771"/>
                  <a:pt x="175046" y="351587"/>
                  <a:pt x="42392" y="316122"/>
                </a:cubicBezTo>
                <a:lnTo>
                  <a:pt x="0" y="303685"/>
                </a:lnTo>
                <a:lnTo>
                  <a:pt x="0" y="872821"/>
                </a:lnTo>
                <a:lnTo>
                  <a:pt x="12192000" y="872821"/>
                </a:lnTo>
                <a:lnTo>
                  <a:pt x="12192000" y="170840"/>
                </a:lnTo>
                <a:lnTo>
                  <a:pt x="12191270" y="170453"/>
                </a:lnTo>
                <a:cubicBezTo>
                  <a:pt x="12028032" y="90429"/>
                  <a:pt x="11828203" y="23491"/>
                  <a:pt x="11576889" y="42651"/>
                </a:cubicBezTo>
                <a:cubicBezTo>
                  <a:pt x="11086400" y="80046"/>
                  <a:pt x="11145351" y="350602"/>
                  <a:pt x="10562188" y="376623"/>
                </a:cubicBezTo>
                <a:cubicBezTo>
                  <a:pt x="10185342" y="340865"/>
                  <a:pt x="9884890" y="31277"/>
                  <a:pt x="9544395" y="42651"/>
                </a:cubicBezTo>
                <a:cubicBezTo>
                  <a:pt x="9203900" y="54025"/>
                  <a:pt x="8853413" y="436335"/>
                  <a:pt x="8519215" y="444865"/>
                </a:cubicBezTo>
                <a:cubicBezTo>
                  <a:pt x="8185017" y="453394"/>
                  <a:pt x="8099017" y="117312"/>
                  <a:pt x="7539208" y="93833"/>
                </a:cubicBezTo>
                <a:cubicBezTo>
                  <a:pt x="7034596" y="93833"/>
                  <a:pt x="6857497" y="392410"/>
                  <a:pt x="6516755" y="376771"/>
                </a:cubicBezTo>
                <a:cubicBezTo>
                  <a:pt x="6176011" y="361133"/>
                  <a:pt x="5832180" y="0"/>
                  <a:pt x="5494746" y="0"/>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1" y="759854"/>
            <a:ext cx="8662150" cy="10886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89" y="2024796"/>
            <a:ext cx="9901075" cy="3061653"/>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FB0F5A2D-B4B3-4061-8A18-EE90BCF5AF54}"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13268364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Content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950976"/>
            <a:ext cx="3120712" cy="2436791"/>
          </a:xfrm>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192438" y="945070"/>
            <a:ext cx="7172248" cy="5211890"/>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DE41E505-A8B8-4824-B63F-E748DE33B1F9}"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33662578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15" name="Star: 7 Points 2">
            <a:extLst>
              <a:ext uri="{FF2B5EF4-FFF2-40B4-BE49-F238E27FC236}">
                <a16:creationId xmlns:a16="http://schemas.microsoft.com/office/drawing/2014/main" id="{77EA1A05-7340-5497-CC8D-FAE60C30DD3B}"/>
              </a:ext>
            </a:extLst>
          </p:cNvPr>
          <p:cNvSpPr/>
          <p:nvPr/>
        </p:nvSpPr>
        <p:spPr>
          <a:xfrm rot="7778087">
            <a:off x="3673573" y="4743092"/>
            <a:ext cx="2146968" cy="2044828"/>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5215 h 4845608"/>
              <a:gd name="connsiteX1" fmla="*/ 1612941 w 5102525"/>
              <a:gd name="connsiteY1" fmla="*/ 2135243 h 4845608"/>
              <a:gd name="connsiteX2" fmla="*/ 485506 w 5102525"/>
              <a:gd name="connsiteY2" fmla="*/ 937374 h 4845608"/>
              <a:gd name="connsiteX3" fmla="*/ 2767493 w 5102525"/>
              <a:gd name="connsiteY3" fmla="*/ 3648 h 4845608"/>
              <a:gd name="connsiteX4" fmla="*/ 3163847 w 5102525"/>
              <a:gd name="connsiteY4" fmla="*/ 1282362 h 4845608"/>
              <a:gd name="connsiteX5" fmla="*/ 4697917 w 5102525"/>
              <a:gd name="connsiteY5" fmla="*/ 714872 h 4845608"/>
              <a:gd name="connsiteX6" fmla="*/ 4272825 w 5102525"/>
              <a:gd name="connsiteY6" fmla="*/ 1484639 h 4845608"/>
              <a:gd name="connsiteX7" fmla="*/ 3922732 w 5102525"/>
              <a:gd name="connsiteY7" fmla="*/ 2016633 h 4845608"/>
              <a:gd name="connsiteX8" fmla="*/ 5102434 w 5102525"/>
              <a:gd name="connsiteY8" fmla="*/ 2343037 h 4845608"/>
              <a:gd name="connsiteX9" fmla="*/ 3863684 w 5102525"/>
              <a:gd name="connsiteY9" fmla="*/ 2815289 h 4845608"/>
              <a:gd name="connsiteX10" fmla="*/ 4828313 w 5102525"/>
              <a:gd name="connsiteY10" fmla="*/ 3991080 h 4845608"/>
              <a:gd name="connsiteX11" fmla="*/ 3349200 w 5102525"/>
              <a:gd name="connsiteY11" fmla="*/ 3476200 h 4845608"/>
              <a:gd name="connsiteX12" fmla="*/ 3184113 w 5102525"/>
              <a:gd name="connsiteY12" fmla="*/ 4844160 h 4845608"/>
              <a:gd name="connsiteX13" fmla="*/ 2421951 w 5102525"/>
              <a:gd name="connsiteY13" fmla="*/ 3721821 h 4845608"/>
              <a:gd name="connsiteX14" fmla="*/ 1092964 w 5102525"/>
              <a:gd name="connsiteY14" fmla="*/ 4440704 h 4845608"/>
              <a:gd name="connsiteX15" fmla="*/ 1577326 w 5102525"/>
              <a:gd name="connsiteY15" fmla="*/ 2985443 h 4845608"/>
              <a:gd name="connsiteX16" fmla="*/ -1 w 5102525"/>
              <a:gd name="connsiteY16" fmla="*/ 2875215 h 4845608"/>
              <a:gd name="connsiteX0" fmla="*/ 1 w 5102527"/>
              <a:gd name="connsiteY0" fmla="*/ 2871567 h 4841960"/>
              <a:gd name="connsiteX1" fmla="*/ 1612943 w 5102527"/>
              <a:gd name="connsiteY1" fmla="*/ 2131595 h 4841960"/>
              <a:gd name="connsiteX2" fmla="*/ 2767495 w 5102527"/>
              <a:gd name="connsiteY2" fmla="*/ 0 h 4841960"/>
              <a:gd name="connsiteX3" fmla="*/ 3163849 w 5102527"/>
              <a:gd name="connsiteY3" fmla="*/ 1278714 h 4841960"/>
              <a:gd name="connsiteX4" fmla="*/ 4697919 w 5102527"/>
              <a:gd name="connsiteY4" fmla="*/ 711224 h 4841960"/>
              <a:gd name="connsiteX5" fmla="*/ 4272827 w 5102527"/>
              <a:gd name="connsiteY5" fmla="*/ 1480991 h 4841960"/>
              <a:gd name="connsiteX6" fmla="*/ 3922734 w 5102527"/>
              <a:gd name="connsiteY6" fmla="*/ 2012985 h 4841960"/>
              <a:gd name="connsiteX7" fmla="*/ 5102436 w 5102527"/>
              <a:gd name="connsiteY7" fmla="*/ 2339389 h 4841960"/>
              <a:gd name="connsiteX8" fmla="*/ 3863686 w 5102527"/>
              <a:gd name="connsiteY8" fmla="*/ 2811641 h 4841960"/>
              <a:gd name="connsiteX9" fmla="*/ 4828315 w 5102527"/>
              <a:gd name="connsiteY9" fmla="*/ 3987432 h 4841960"/>
              <a:gd name="connsiteX10" fmla="*/ 3349202 w 5102527"/>
              <a:gd name="connsiteY10" fmla="*/ 3472552 h 4841960"/>
              <a:gd name="connsiteX11" fmla="*/ 3184115 w 5102527"/>
              <a:gd name="connsiteY11" fmla="*/ 4840512 h 4841960"/>
              <a:gd name="connsiteX12" fmla="*/ 2421953 w 5102527"/>
              <a:gd name="connsiteY12" fmla="*/ 3718173 h 4841960"/>
              <a:gd name="connsiteX13" fmla="*/ 1092966 w 5102527"/>
              <a:gd name="connsiteY13" fmla="*/ 4437056 h 4841960"/>
              <a:gd name="connsiteX14" fmla="*/ 1577328 w 5102527"/>
              <a:gd name="connsiteY14" fmla="*/ 2981795 h 4841960"/>
              <a:gd name="connsiteX15" fmla="*/ 1 w 5102527"/>
              <a:gd name="connsiteY15" fmla="*/ 2871567 h 4841960"/>
              <a:gd name="connsiteX0" fmla="*/ -1 w 5102525"/>
              <a:gd name="connsiteY0" fmla="*/ 2815753 h 4786146"/>
              <a:gd name="connsiteX1" fmla="*/ 1612941 w 5102525"/>
              <a:gd name="connsiteY1" fmla="*/ 2075781 h 4786146"/>
              <a:gd name="connsiteX2" fmla="*/ 2330067 w 5102525"/>
              <a:gd name="connsiteY2" fmla="*/ -1 h 4786146"/>
              <a:gd name="connsiteX3" fmla="*/ 3163847 w 5102525"/>
              <a:gd name="connsiteY3" fmla="*/ 1222900 h 4786146"/>
              <a:gd name="connsiteX4" fmla="*/ 4697917 w 5102525"/>
              <a:gd name="connsiteY4" fmla="*/ 655410 h 4786146"/>
              <a:gd name="connsiteX5" fmla="*/ 4272825 w 5102525"/>
              <a:gd name="connsiteY5" fmla="*/ 1425177 h 4786146"/>
              <a:gd name="connsiteX6" fmla="*/ 3922732 w 5102525"/>
              <a:gd name="connsiteY6" fmla="*/ 1957171 h 4786146"/>
              <a:gd name="connsiteX7" fmla="*/ 5102434 w 5102525"/>
              <a:gd name="connsiteY7" fmla="*/ 2283575 h 4786146"/>
              <a:gd name="connsiteX8" fmla="*/ 3863684 w 5102525"/>
              <a:gd name="connsiteY8" fmla="*/ 2755827 h 4786146"/>
              <a:gd name="connsiteX9" fmla="*/ 4828313 w 5102525"/>
              <a:gd name="connsiteY9" fmla="*/ 3931618 h 4786146"/>
              <a:gd name="connsiteX10" fmla="*/ 3349200 w 5102525"/>
              <a:gd name="connsiteY10" fmla="*/ 3416738 h 4786146"/>
              <a:gd name="connsiteX11" fmla="*/ 3184113 w 5102525"/>
              <a:gd name="connsiteY11" fmla="*/ 4784698 h 4786146"/>
              <a:gd name="connsiteX12" fmla="*/ 2421951 w 5102525"/>
              <a:gd name="connsiteY12" fmla="*/ 3662359 h 4786146"/>
              <a:gd name="connsiteX13" fmla="*/ 1092964 w 5102525"/>
              <a:gd name="connsiteY13" fmla="*/ 4381242 h 4786146"/>
              <a:gd name="connsiteX14" fmla="*/ 1577326 w 5102525"/>
              <a:gd name="connsiteY14" fmla="*/ 2925981 h 4786146"/>
              <a:gd name="connsiteX15" fmla="*/ -1 w 5102525"/>
              <a:gd name="connsiteY15" fmla="*/ 2815753 h 4786146"/>
              <a:gd name="connsiteX0" fmla="*/ 0 w 4853634"/>
              <a:gd name="connsiteY0" fmla="*/ 1626981 h 4786148"/>
              <a:gd name="connsiteX1" fmla="*/ 1364050 w 4853634"/>
              <a:gd name="connsiteY1" fmla="*/ 207578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0 w 4853634"/>
              <a:gd name="connsiteY0" fmla="*/ 1626979 h 4786146"/>
              <a:gd name="connsiteX1" fmla="*/ 1603369 w 4853634"/>
              <a:gd name="connsiteY1" fmla="*/ 1571261 h 4786146"/>
              <a:gd name="connsiteX2" fmla="*/ 2081176 w 4853634"/>
              <a:gd name="connsiteY2" fmla="*/ -1 h 4786146"/>
              <a:gd name="connsiteX3" fmla="*/ 2914956 w 4853634"/>
              <a:gd name="connsiteY3" fmla="*/ 1222900 h 4786146"/>
              <a:gd name="connsiteX4" fmla="*/ 4449026 w 4853634"/>
              <a:gd name="connsiteY4" fmla="*/ 655410 h 4786146"/>
              <a:gd name="connsiteX5" fmla="*/ 4023934 w 4853634"/>
              <a:gd name="connsiteY5" fmla="*/ 1425177 h 4786146"/>
              <a:gd name="connsiteX6" fmla="*/ 3673841 w 4853634"/>
              <a:gd name="connsiteY6" fmla="*/ 1957171 h 4786146"/>
              <a:gd name="connsiteX7" fmla="*/ 4853543 w 4853634"/>
              <a:gd name="connsiteY7" fmla="*/ 2283575 h 4786146"/>
              <a:gd name="connsiteX8" fmla="*/ 3614793 w 4853634"/>
              <a:gd name="connsiteY8" fmla="*/ 2755827 h 4786146"/>
              <a:gd name="connsiteX9" fmla="*/ 4579422 w 4853634"/>
              <a:gd name="connsiteY9" fmla="*/ 3931618 h 4786146"/>
              <a:gd name="connsiteX10" fmla="*/ 3100309 w 4853634"/>
              <a:gd name="connsiteY10" fmla="*/ 3416738 h 4786146"/>
              <a:gd name="connsiteX11" fmla="*/ 2935222 w 4853634"/>
              <a:gd name="connsiteY11" fmla="*/ 4784698 h 4786146"/>
              <a:gd name="connsiteX12" fmla="*/ 2173060 w 4853634"/>
              <a:gd name="connsiteY12" fmla="*/ 3662359 h 4786146"/>
              <a:gd name="connsiteX13" fmla="*/ 844073 w 4853634"/>
              <a:gd name="connsiteY13" fmla="*/ 4381242 h 4786146"/>
              <a:gd name="connsiteX14" fmla="*/ 1328435 w 4853634"/>
              <a:gd name="connsiteY14" fmla="*/ 2925981 h 4786146"/>
              <a:gd name="connsiteX15" fmla="*/ 0 w 4853634"/>
              <a:gd name="connsiteY15" fmla="*/ 1626979 h 4786146"/>
              <a:gd name="connsiteX0" fmla="*/ 0 w 4853634"/>
              <a:gd name="connsiteY0" fmla="*/ 1626981 h 4786148"/>
              <a:gd name="connsiteX1" fmla="*/ 1603369 w 4853634"/>
              <a:gd name="connsiteY1" fmla="*/ 157126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814647 w 4824208"/>
              <a:gd name="connsiteY13" fmla="*/ 4381242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814649 w 4824210"/>
              <a:gd name="connsiteY13" fmla="*/ 4381244 h 4786148"/>
              <a:gd name="connsiteX14" fmla="*/ 1299011 w 4824210"/>
              <a:gd name="connsiteY14" fmla="*/ 2925983 h 4786148"/>
              <a:gd name="connsiteX15" fmla="*/ 1 w 4824210"/>
              <a:gd name="connsiteY15" fmla="*/ 1515908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354842 w 4824208"/>
              <a:gd name="connsiteY13" fmla="*/ 3823584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354844 w 4824210"/>
              <a:gd name="connsiteY13" fmla="*/ 3823586 h 4786148"/>
              <a:gd name="connsiteX14" fmla="*/ 1306700 w 4824210"/>
              <a:gd name="connsiteY14" fmla="*/ 2597830 h 4786148"/>
              <a:gd name="connsiteX15" fmla="*/ 1 w 4824210"/>
              <a:gd name="connsiteY15" fmla="*/ 1515908 h 4786148"/>
              <a:gd name="connsiteX0" fmla="*/ -1 w 4824208"/>
              <a:gd name="connsiteY0" fmla="*/ 1515906 h 4785882"/>
              <a:gd name="connsiteX1" fmla="*/ 1573943 w 4824208"/>
              <a:gd name="connsiteY1" fmla="*/ 1571261 h 4785882"/>
              <a:gd name="connsiteX2" fmla="*/ 2051750 w 4824208"/>
              <a:gd name="connsiteY2" fmla="*/ -1 h 4785882"/>
              <a:gd name="connsiteX3" fmla="*/ 2885530 w 4824208"/>
              <a:gd name="connsiteY3" fmla="*/ 1222900 h 4785882"/>
              <a:gd name="connsiteX4" fmla="*/ 4419600 w 4824208"/>
              <a:gd name="connsiteY4" fmla="*/ 655410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4419602 w 4824210"/>
              <a:gd name="connsiteY4" fmla="*/ 655412 h 4785884"/>
              <a:gd name="connsiteX5" fmla="*/ 3994510 w 4824210"/>
              <a:gd name="connsiteY5" fmla="*/ 1425179 h 4785884"/>
              <a:gd name="connsiteX6" fmla="*/ 3644417 w 4824210"/>
              <a:gd name="connsiteY6" fmla="*/ 1957173 h 4785884"/>
              <a:gd name="connsiteX7" fmla="*/ 4824119 w 4824210"/>
              <a:gd name="connsiteY7" fmla="*/ 2283577 h 4785884"/>
              <a:gd name="connsiteX8" fmla="*/ 3585369 w 4824210"/>
              <a:gd name="connsiteY8" fmla="*/ 2755829 h 4785884"/>
              <a:gd name="connsiteX9" fmla="*/ 4549998 w 4824210"/>
              <a:gd name="connsiteY9" fmla="*/ 3931620 h 4785884"/>
              <a:gd name="connsiteX10" fmla="*/ 3070885 w 4824210"/>
              <a:gd name="connsiteY10" fmla="*/ 3416740 h 4785884"/>
              <a:gd name="connsiteX11" fmla="*/ 2905798 w 4824210"/>
              <a:gd name="connsiteY11" fmla="*/ 4784700 h 4785884"/>
              <a:gd name="connsiteX12" fmla="*/ 2017369 w 4824210"/>
              <a:gd name="connsiteY12" fmla="*/ 3391175 h 4785884"/>
              <a:gd name="connsiteX13" fmla="*/ 354844 w 4824210"/>
              <a:gd name="connsiteY13" fmla="*/ 3823586 h 4785884"/>
              <a:gd name="connsiteX14" fmla="*/ 1306700 w 4824210"/>
              <a:gd name="connsiteY14" fmla="*/ 2597830 h 4785884"/>
              <a:gd name="connsiteX15" fmla="*/ 1 w 4824210"/>
              <a:gd name="connsiteY15"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787860 w 4824208"/>
              <a:gd name="connsiteY3" fmla="*/ 1342310 h 4785882"/>
              <a:gd name="connsiteX4" fmla="*/ 3924153 w 4824208"/>
              <a:gd name="connsiteY4" fmla="*/ 431702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816877"/>
              <a:gd name="connsiteX1" fmla="*/ 1681474 w 4824210"/>
              <a:gd name="connsiteY1" fmla="*/ 1764603 h 4816877"/>
              <a:gd name="connsiteX2" fmla="*/ 2051752 w 4824210"/>
              <a:gd name="connsiteY2" fmla="*/ 1 h 4816877"/>
              <a:gd name="connsiteX3" fmla="*/ 2692151 w 4824210"/>
              <a:gd name="connsiteY3" fmla="*/ 1634454 h 4816877"/>
              <a:gd name="connsiteX4" fmla="*/ 3924155 w 4824210"/>
              <a:gd name="connsiteY4" fmla="*/ 431704 h 4816877"/>
              <a:gd name="connsiteX5" fmla="*/ 3501933 w 4824210"/>
              <a:gd name="connsiteY5" fmla="*/ 2011010 h 4816877"/>
              <a:gd name="connsiteX6" fmla="*/ 4824119 w 4824210"/>
              <a:gd name="connsiteY6" fmla="*/ 2283577 h 4816877"/>
              <a:gd name="connsiteX7" fmla="*/ 3585369 w 4824210"/>
              <a:gd name="connsiteY7" fmla="*/ 2755829 h 4816877"/>
              <a:gd name="connsiteX8" fmla="*/ 4549998 w 4824210"/>
              <a:gd name="connsiteY8" fmla="*/ 3931620 h 4816877"/>
              <a:gd name="connsiteX9" fmla="*/ 3070885 w 4824210"/>
              <a:gd name="connsiteY9" fmla="*/ 3416740 h 4816877"/>
              <a:gd name="connsiteX10" fmla="*/ 2769359 w 4824210"/>
              <a:gd name="connsiteY10" fmla="*/ 4815717 h 4816877"/>
              <a:gd name="connsiteX11" fmla="*/ 2017369 w 4824210"/>
              <a:gd name="connsiteY11" fmla="*/ 3391175 h 4816877"/>
              <a:gd name="connsiteX12" fmla="*/ 354844 w 4824210"/>
              <a:gd name="connsiteY12" fmla="*/ 3823586 h 4816877"/>
              <a:gd name="connsiteX13" fmla="*/ 1306700 w 4824210"/>
              <a:gd name="connsiteY13" fmla="*/ 2597830 h 4816877"/>
              <a:gd name="connsiteX14" fmla="*/ 1 w 4824210"/>
              <a:gd name="connsiteY14" fmla="*/ 1515908 h 4816877"/>
              <a:gd name="connsiteX0" fmla="*/ -1 w 4824208"/>
              <a:gd name="connsiteY0" fmla="*/ 1515906 h 4816873"/>
              <a:gd name="connsiteX1" fmla="*/ 1681472 w 4824208"/>
              <a:gd name="connsiteY1" fmla="*/ 1764601 h 4816873"/>
              <a:gd name="connsiteX2" fmla="*/ 2051750 w 4824208"/>
              <a:gd name="connsiteY2" fmla="*/ -1 h 4816873"/>
              <a:gd name="connsiteX3" fmla="*/ 2588999 w 4824208"/>
              <a:gd name="connsiteY3" fmla="*/ 1677665 h 4816873"/>
              <a:gd name="connsiteX4" fmla="*/ 3924153 w 4824208"/>
              <a:gd name="connsiteY4" fmla="*/ 431702 h 4816873"/>
              <a:gd name="connsiteX5" fmla="*/ 3501931 w 4824208"/>
              <a:gd name="connsiteY5" fmla="*/ 2011008 h 4816873"/>
              <a:gd name="connsiteX6" fmla="*/ 4824117 w 4824208"/>
              <a:gd name="connsiteY6" fmla="*/ 2283575 h 4816873"/>
              <a:gd name="connsiteX7" fmla="*/ 3585367 w 4824208"/>
              <a:gd name="connsiteY7" fmla="*/ 2755827 h 4816873"/>
              <a:gd name="connsiteX8" fmla="*/ 4549996 w 4824208"/>
              <a:gd name="connsiteY8" fmla="*/ 3931618 h 4816873"/>
              <a:gd name="connsiteX9" fmla="*/ 3070883 w 4824208"/>
              <a:gd name="connsiteY9" fmla="*/ 3416738 h 4816873"/>
              <a:gd name="connsiteX10" fmla="*/ 2769357 w 4824208"/>
              <a:gd name="connsiteY10" fmla="*/ 4815715 h 4816873"/>
              <a:gd name="connsiteX11" fmla="*/ 2017367 w 4824208"/>
              <a:gd name="connsiteY11" fmla="*/ 3391173 h 4816873"/>
              <a:gd name="connsiteX12" fmla="*/ 354842 w 4824208"/>
              <a:gd name="connsiteY12" fmla="*/ 3823584 h 4816873"/>
              <a:gd name="connsiteX13" fmla="*/ 1306698 w 4824208"/>
              <a:gd name="connsiteY13" fmla="*/ 2597828 h 4816873"/>
              <a:gd name="connsiteX14" fmla="*/ -1 w 4824208"/>
              <a:gd name="connsiteY14" fmla="*/ 1515906 h 4816873"/>
              <a:gd name="connsiteX0" fmla="*/ 1 w 4824210"/>
              <a:gd name="connsiteY0" fmla="*/ 1450607 h 4751576"/>
              <a:gd name="connsiteX1" fmla="*/ 1681474 w 4824210"/>
              <a:gd name="connsiteY1" fmla="*/ 1699302 h 4751576"/>
              <a:gd name="connsiteX2" fmla="*/ 1872212 w 4824210"/>
              <a:gd name="connsiteY2" fmla="*/ 0 h 4751576"/>
              <a:gd name="connsiteX3" fmla="*/ 2589001 w 4824210"/>
              <a:gd name="connsiteY3" fmla="*/ 1612366 h 4751576"/>
              <a:gd name="connsiteX4" fmla="*/ 3924155 w 4824210"/>
              <a:gd name="connsiteY4" fmla="*/ 366403 h 4751576"/>
              <a:gd name="connsiteX5" fmla="*/ 3501933 w 4824210"/>
              <a:gd name="connsiteY5" fmla="*/ 1945709 h 4751576"/>
              <a:gd name="connsiteX6" fmla="*/ 4824119 w 4824210"/>
              <a:gd name="connsiteY6" fmla="*/ 2218276 h 4751576"/>
              <a:gd name="connsiteX7" fmla="*/ 3585369 w 4824210"/>
              <a:gd name="connsiteY7" fmla="*/ 2690528 h 4751576"/>
              <a:gd name="connsiteX8" fmla="*/ 4549998 w 4824210"/>
              <a:gd name="connsiteY8" fmla="*/ 3866319 h 4751576"/>
              <a:gd name="connsiteX9" fmla="*/ 3070885 w 4824210"/>
              <a:gd name="connsiteY9" fmla="*/ 3351439 h 4751576"/>
              <a:gd name="connsiteX10" fmla="*/ 2769359 w 4824210"/>
              <a:gd name="connsiteY10" fmla="*/ 4750416 h 4751576"/>
              <a:gd name="connsiteX11" fmla="*/ 2017369 w 4824210"/>
              <a:gd name="connsiteY11" fmla="*/ 3325874 h 4751576"/>
              <a:gd name="connsiteX12" fmla="*/ 354844 w 4824210"/>
              <a:gd name="connsiteY12" fmla="*/ 3758285 h 4751576"/>
              <a:gd name="connsiteX13" fmla="*/ 1306700 w 4824210"/>
              <a:gd name="connsiteY13" fmla="*/ 2532529 h 4751576"/>
              <a:gd name="connsiteX14" fmla="*/ 1 w 4824210"/>
              <a:gd name="connsiteY14" fmla="*/ 1450607 h 475157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589001 w 4824210"/>
              <a:gd name="connsiteY3" fmla="*/ 148555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52997 w 4824210"/>
              <a:gd name="connsiteY3" fmla="*/ 1403752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652995 w 4824208"/>
              <a:gd name="connsiteY3" fmla="*/ 1403750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52997 w 4824210"/>
              <a:gd name="connsiteY3" fmla="*/ 1403752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652995 w 4824208"/>
              <a:gd name="connsiteY3" fmla="*/ 1403750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60385 w 4824210"/>
              <a:gd name="connsiteY3" fmla="*/ 138277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660383 w 4824208"/>
              <a:gd name="connsiteY3" fmla="*/ 138277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60385 w 4824210"/>
              <a:gd name="connsiteY3" fmla="*/ 138277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6368 h 4627335"/>
              <a:gd name="connsiteX1" fmla="*/ 1681472 w 4824208"/>
              <a:gd name="connsiteY1" fmla="*/ 1575063 h 4627335"/>
              <a:gd name="connsiteX2" fmla="*/ 1951479 w 4824208"/>
              <a:gd name="connsiteY2" fmla="*/ 2572 h 4627335"/>
              <a:gd name="connsiteX3" fmla="*/ 2660383 w 4824208"/>
              <a:gd name="connsiteY3" fmla="*/ 1385347 h 4627335"/>
              <a:gd name="connsiteX4" fmla="*/ 3924153 w 4824208"/>
              <a:gd name="connsiteY4" fmla="*/ 242164 h 4627335"/>
              <a:gd name="connsiteX5" fmla="*/ 3501931 w 4824208"/>
              <a:gd name="connsiteY5" fmla="*/ 1821470 h 4627335"/>
              <a:gd name="connsiteX6" fmla="*/ 4824117 w 4824208"/>
              <a:gd name="connsiteY6" fmla="*/ 2094037 h 4627335"/>
              <a:gd name="connsiteX7" fmla="*/ 3585367 w 4824208"/>
              <a:gd name="connsiteY7" fmla="*/ 2566289 h 4627335"/>
              <a:gd name="connsiteX8" fmla="*/ 4549996 w 4824208"/>
              <a:gd name="connsiteY8" fmla="*/ 3742080 h 4627335"/>
              <a:gd name="connsiteX9" fmla="*/ 3070883 w 4824208"/>
              <a:gd name="connsiteY9" fmla="*/ 3227200 h 4627335"/>
              <a:gd name="connsiteX10" fmla="*/ 2769357 w 4824208"/>
              <a:gd name="connsiteY10" fmla="*/ 4626177 h 4627335"/>
              <a:gd name="connsiteX11" fmla="*/ 2017367 w 4824208"/>
              <a:gd name="connsiteY11" fmla="*/ 3201635 h 4627335"/>
              <a:gd name="connsiteX12" fmla="*/ 354842 w 4824208"/>
              <a:gd name="connsiteY12" fmla="*/ 3634046 h 4627335"/>
              <a:gd name="connsiteX13" fmla="*/ 1306698 w 4824208"/>
              <a:gd name="connsiteY13" fmla="*/ 2408290 h 4627335"/>
              <a:gd name="connsiteX14" fmla="*/ -1 w 4824208"/>
              <a:gd name="connsiteY14" fmla="*/ 1326368 h 4627335"/>
              <a:gd name="connsiteX0" fmla="*/ 1 w 4858857"/>
              <a:gd name="connsiteY0" fmla="*/ 1326370 h 4627339"/>
              <a:gd name="connsiteX1" fmla="*/ 1681474 w 4858857"/>
              <a:gd name="connsiteY1" fmla="*/ 1575065 h 4627339"/>
              <a:gd name="connsiteX2" fmla="*/ 1951481 w 4858857"/>
              <a:gd name="connsiteY2" fmla="*/ 2574 h 4627339"/>
              <a:gd name="connsiteX3" fmla="*/ 2660385 w 4858857"/>
              <a:gd name="connsiteY3" fmla="*/ 1385349 h 4627339"/>
              <a:gd name="connsiteX4" fmla="*/ 3924155 w 4858857"/>
              <a:gd name="connsiteY4" fmla="*/ 242166 h 4627339"/>
              <a:gd name="connsiteX5" fmla="*/ 3501933 w 4858857"/>
              <a:gd name="connsiteY5" fmla="*/ 1821472 h 4627339"/>
              <a:gd name="connsiteX6" fmla="*/ 4858770 w 4858857"/>
              <a:gd name="connsiteY6" fmla="*/ 2100005 h 4627339"/>
              <a:gd name="connsiteX7" fmla="*/ 3585369 w 4858857"/>
              <a:gd name="connsiteY7" fmla="*/ 2566291 h 4627339"/>
              <a:gd name="connsiteX8" fmla="*/ 4549998 w 4858857"/>
              <a:gd name="connsiteY8" fmla="*/ 3742082 h 4627339"/>
              <a:gd name="connsiteX9" fmla="*/ 3070885 w 4858857"/>
              <a:gd name="connsiteY9" fmla="*/ 3227202 h 4627339"/>
              <a:gd name="connsiteX10" fmla="*/ 2769359 w 4858857"/>
              <a:gd name="connsiteY10" fmla="*/ 4626179 h 4627339"/>
              <a:gd name="connsiteX11" fmla="*/ 2017369 w 4858857"/>
              <a:gd name="connsiteY11" fmla="*/ 3201637 h 4627339"/>
              <a:gd name="connsiteX12" fmla="*/ 354844 w 4858857"/>
              <a:gd name="connsiteY12" fmla="*/ 3634048 h 4627339"/>
              <a:gd name="connsiteX13" fmla="*/ 1306700 w 4858857"/>
              <a:gd name="connsiteY13" fmla="*/ 2408292 h 4627339"/>
              <a:gd name="connsiteX14" fmla="*/ 1 w 4858857"/>
              <a:gd name="connsiteY14" fmla="*/ 1326370 h 4627339"/>
              <a:gd name="connsiteX0" fmla="*/ -1 w 4858855"/>
              <a:gd name="connsiteY0" fmla="*/ 1326370 h 4627337"/>
              <a:gd name="connsiteX1" fmla="*/ 1681472 w 4858855"/>
              <a:gd name="connsiteY1" fmla="*/ 1575065 h 4627337"/>
              <a:gd name="connsiteX2" fmla="*/ 1951479 w 4858855"/>
              <a:gd name="connsiteY2" fmla="*/ 2574 h 4627337"/>
              <a:gd name="connsiteX3" fmla="*/ 2660383 w 4858855"/>
              <a:gd name="connsiteY3" fmla="*/ 1385349 h 4627337"/>
              <a:gd name="connsiteX4" fmla="*/ 3924153 w 4858855"/>
              <a:gd name="connsiteY4" fmla="*/ 242166 h 4627337"/>
              <a:gd name="connsiteX5" fmla="*/ 3501931 w 4858855"/>
              <a:gd name="connsiteY5" fmla="*/ 1821472 h 4627337"/>
              <a:gd name="connsiteX6" fmla="*/ 4858768 w 4858855"/>
              <a:gd name="connsiteY6" fmla="*/ 2100005 h 4627337"/>
              <a:gd name="connsiteX7" fmla="*/ 3585367 w 4858855"/>
              <a:gd name="connsiteY7" fmla="*/ 2566291 h 4627337"/>
              <a:gd name="connsiteX8" fmla="*/ 4549996 w 4858855"/>
              <a:gd name="connsiteY8" fmla="*/ 3742082 h 4627337"/>
              <a:gd name="connsiteX9" fmla="*/ 3070883 w 4858855"/>
              <a:gd name="connsiteY9" fmla="*/ 3227202 h 4627337"/>
              <a:gd name="connsiteX10" fmla="*/ 2769357 w 4858855"/>
              <a:gd name="connsiteY10" fmla="*/ 4626179 h 4627337"/>
              <a:gd name="connsiteX11" fmla="*/ 2017367 w 4858855"/>
              <a:gd name="connsiteY11" fmla="*/ 3201637 h 4627337"/>
              <a:gd name="connsiteX12" fmla="*/ 354842 w 4858855"/>
              <a:gd name="connsiteY12" fmla="*/ 3634048 h 4627337"/>
              <a:gd name="connsiteX13" fmla="*/ 1306698 w 4858855"/>
              <a:gd name="connsiteY13" fmla="*/ 2408292 h 4627337"/>
              <a:gd name="connsiteX14" fmla="*/ -1 w 4858855"/>
              <a:gd name="connsiteY14" fmla="*/ 1326370 h 4627337"/>
              <a:gd name="connsiteX0" fmla="*/ 1 w 4858857"/>
              <a:gd name="connsiteY0" fmla="*/ 1326370 h 4627339"/>
              <a:gd name="connsiteX1" fmla="*/ 1681474 w 4858857"/>
              <a:gd name="connsiteY1" fmla="*/ 1575065 h 4627339"/>
              <a:gd name="connsiteX2" fmla="*/ 1951481 w 4858857"/>
              <a:gd name="connsiteY2" fmla="*/ 2574 h 4627339"/>
              <a:gd name="connsiteX3" fmla="*/ 2660385 w 4858857"/>
              <a:gd name="connsiteY3" fmla="*/ 1385349 h 4627339"/>
              <a:gd name="connsiteX4" fmla="*/ 3924155 w 4858857"/>
              <a:gd name="connsiteY4" fmla="*/ 242166 h 4627339"/>
              <a:gd name="connsiteX5" fmla="*/ 3501933 w 4858857"/>
              <a:gd name="connsiteY5" fmla="*/ 1821472 h 4627339"/>
              <a:gd name="connsiteX6" fmla="*/ 4858770 w 4858857"/>
              <a:gd name="connsiteY6" fmla="*/ 2100005 h 4627339"/>
              <a:gd name="connsiteX7" fmla="*/ 3585369 w 4858857"/>
              <a:gd name="connsiteY7" fmla="*/ 2566291 h 4627339"/>
              <a:gd name="connsiteX8" fmla="*/ 4549998 w 4858857"/>
              <a:gd name="connsiteY8" fmla="*/ 3742082 h 4627339"/>
              <a:gd name="connsiteX9" fmla="*/ 3070885 w 4858857"/>
              <a:gd name="connsiteY9" fmla="*/ 3227202 h 4627339"/>
              <a:gd name="connsiteX10" fmla="*/ 2769359 w 4858857"/>
              <a:gd name="connsiteY10" fmla="*/ 4626179 h 4627339"/>
              <a:gd name="connsiteX11" fmla="*/ 2017369 w 4858857"/>
              <a:gd name="connsiteY11" fmla="*/ 3201637 h 4627339"/>
              <a:gd name="connsiteX12" fmla="*/ 354844 w 4858857"/>
              <a:gd name="connsiteY12" fmla="*/ 3634048 h 4627339"/>
              <a:gd name="connsiteX13" fmla="*/ 1306700 w 4858857"/>
              <a:gd name="connsiteY13" fmla="*/ 2408292 h 4627339"/>
              <a:gd name="connsiteX14" fmla="*/ 1 w 4858857"/>
              <a:gd name="connsiteY14" fmla="*/ 1326370 h 4627339"/>
              <a:gd name="connsiteX0" fmla="*/ -1 w 4858845"/>
              <a:gd name="connsiteY0" fmla="*/ 1326370 h 4627337"/>
              <a:gd name="connsiteX1" fmla="*/ 1681472 w 4858845"/>
              <a:gd name="connsiteY1" fmla="*/ 1575065 h 4627337"/>
              <a:gd name="connsiteX2" fmla="*/ 1951479 w 4858845"/>
              <a:gd name="connsiteY2" fmla="*/ 2574 h 4627337"/>
              <a:gd name="connsiteX3" fmla="*/ 2660383 w 4858845"/>
              <a:gd name="connsiteY3" fmla="*/ 1385349 h 4627337"/>
              <a:gd name="connsiteX4" fmla="*/ 3924153 w 4858845"/>
              <a:gd name="connsiteY4" fmla="*/ 242166 h 4627337"/>
              <a:gd name="connsiteX5" fmla="*/ 3501931 w 4858845"/>
              <a:gd name="connsiteY5" fmla="*/ 1821472 h 4627337"/>
              <a:gd name="connsiteX6" fmla="*/ 4858768 w 4858845"/>
              <a:gd name="connsiteY6" fmla="*/ 2100005 h 4627337"/>
              <a:gd name="connsiteX7" fmla="*/ 3585367 w 4858845"/>
              <a:gd name="connsiteY7" fmla="*/ 2566291 h 4627337"/>
              <a:gd name="connsiteX8" fmla="*/ 4549996 w 4858845"/>
              <a:gd name="connsiteY8" fmla="*/ 3742082 h 4627337"/>
              <a:gd name="connsiteX9" fmla="*/ 3070883 w 4858845"/>
              <a:gd name="connsiteY9" fmla="*/ 3227202 h 4627337"/>
              <a:gd name="connsiteX10" fmla="*/ 2769357 w 4858845"/>
              <a:gd name="connsiteY10" fmla="*/ 4626179 h 4627337"/>
              <a:gd name="connsiteX11" fmla="*/ 2017367 w 4858845"/>
              <a:gd name="connsiteY11" fmla="*/ 3201637 h 4627337"/>
              <a:gd name="connsiteX12" fmla="*/ 354842 w 4858845"/>
              <a:gd name="connsiteY12" fmla="*/ 3634048 h 4627337"/>
              <a:gd name="connsiteX13" fmla="*/ 1306698 w 4858845"/>
              <a:gd name="connsiteY13" fmla="*/ 2408292 h 4627337"/>
              <a:gd name="connsiteX14" fmla="*/ -1 w 4858845"/>
              <a:gd name="connsiteY14" fmla="*/ 1326370 h 4627337"/>
              <a:gd name="connsiteX0" fmla="*/ 1 w 4858847"/>
              <a:gd name="connsiteY0" fmla="*/ 1326583 h 4627552"/>
              <a:gd name="connsiteX1" fmla="*/ 1681474 w 4858847"/>
              <a:gd name="connsiteY1" fmla="*/ 1575278 h 4627552"/>
              <a:gd name="connsiteX2" fmla="*/ 1951481 w 4858847"/>
              <a:gd name="connsiteY2" fmla="*/ 2787 h 4627552"/>
              <a:gd name="connsiteX3" fmla="*/ 2628117 w 4858847"/>
              <a:gd name="connsiteY3" fmla="*/ 1285257 h 4627552"/>
              <a:gd name="connsiteX4" fmla="*/ 3924155 w 4858847"/>
              <a:gd name="connsiteY4" fmla="*/ 242379 h 4627552"/>
              <a:gd name="connsiteX5" fmla="*/ 3501933 w 4858847"/>
              <a:gd name="connsiteY5" fmla="*/ 1821685 h 4627552"/>
              <a:gd name="connsiteX6" fmla="*/ 4858770 w 4858847"/>
              <a:gd name="connsiteY6" fmla="*/ 2100218 h 4627552"/>
              <a:gd name="connsiteX7" fmla="*/ 3585369 w 4858847"/>
              <a:gd name="connsiteY7" fmla="*/ 2566504 h 4627552"/>
              <a:gd name="connsiteX8" fmla="*/ 4549998 w 4858847"/>
              <a:gd name="connsiteY8" fmla="*/ 3742295 h 4627552"/>
              <a:gd name="connsiteX9" fmla="*/ 3070885 w 4858847"/>
              <a:gd name="connsiteY9" fmla="*/ 3227415 h 4627552"/>
              <a:gd name="connsiteX10" fmla="*/ 2769359 w 4858847"/>
              <a:gd name="connsiteY10" fmla="*/ 4626392 h 4627552"/>
              <a:gd name="connsiteX11" fmla="*/ 2017369 w 4858847"/>
              <a:gd name="connsiteY11" fmla="*/ 3201850 h 4627552"/>
              <a:gd name="connsiteX12" fmla="*/ 354844 w 4858847"/>
              <a:gd name="connsiteY12" fmla="*/ 3634261 h 4627552"/>
              <a:gd name="connsiteX13" fmla="*/ 1306700 w 4858847"/>
              <a:gd name="connsiteY13" fmla="*/ 2408505 h 4627552"/>
              <a:gd name="connsiteX14" fmla="*/ 1 w 4858847"/>
              <a:gd name="connsiteY14" fmla="*/ 1326583 h 4627552"/>
              <a:gd name="connsiteX0" fmla="*/ -1 w 4858845"/>
              <a:gd name="connsiteY0" fmla="*/ 1326583 h 4627550"/>
              <a:gd name="connsiteX1" fmla="*/ 1729268 w 4858845"/>
              <a:gd name="connsiteY1" fmla="*/ 1510282 h 4627550"/>
              <a:gd name="connsiteX2" fmla="*/ 1951479 w 4858845"/>
              <a:gd name="connsiteY2" fmla="*/ 2787 h 4627550"/>
              <a:gd name="connsiteX3" fmla="*/ 2628115 w 4858845"/>
              <a:gd name="connsiteY3" fmla="*/ 1285257 h 4627550"/>
              <a:gd name="connsiteX4" fmla="*/ 3924153 w 4858845"/>
              <a:gd name="connsiteY4" fmla="*/ 242379 h 4627550"/>
              <a:gd name="connsiteX5" fmla="*/ 3501931 w 4858845"/>
              <a:gd name="connsiteY5" fmla="*/ 1821685 h 4627550"/>
              <a:gd name="connsiteX6" fmla="*/ 4858768 w 4858845"/>
              <a:gd name="connsiteY6" fmla="*/ 2100218 h 4627550"/>
              <a:gd name="connsiteX7" fmla="*/ 3585367 w 4858845"/>
              <a:gd name="connsiteY7" fmla="*/ 2566504 h 4627550"/>
              <a:gd name="connsiteX8" fmla="*/ 4549996 w 4858845"/>
              <a:gd name="connsiteY8" fmla="*/ 3742295 h 4627550"/>
              <a:gd name="connsiteX9" fmla="*/ 3070883 w 4858845"/>
              <a:gd name="connsiteY9" fmla="*/ 3227415 h 4627550"/>
              <a:gd name="connsiteX10" fmla="*/ 2769357 w 4858845"/>
              <a:gd name="connsiteY10" fmla="*/ 4626392 h 4627550"/>
              <a:gd name="connsiteX11" fmla="*/ 2017367 w 4858845"/>
              <a:gd name="connsiteY11" fmla="*/ 3201850 h 4627550"/>
              <a:gd name="connsiteX12" fmla="*/ 354842 w 4858845"/>
              <a:gd name="connsiteY12" fmla="*/ 3634261 h 4627550"/>
              <a:gd name="connsiteX13" fmla="*/ 1306698 w 4858845"/>
              <a:gd name="connsiteY13" fmla="*/ 2408505 h 4627550"/>
              <a:gd name="connsiteX14" fmla="*/ -1 w 4858845"/>
              <a:gd name="connsiteY14" fmla="*/ 1326583 h 4627550"/>
              <a:gd name="connsiteX0" fmla="*/ 1 w 4858847"/>
              <a:gd name="connsiteY0" fmla="*/ 1326620 h 4627589"/>
              <a:gd name="connsiteX1" fmla="*/ 1729270 w 4858847"/>
              <a:gd name="connsiteY1" fmla="*/ 1510319 h 4627589"/>
              <a:gd name="connsiteX2" fmla="*/ 1951481 w 4858847"/>
              <a:gd name="connsiteY2" fmla="*/ 2824 h 4627589"/>
              <a:gd name="connsiteX3" fmla="*/ 2678273 w 4858847"/>
              <a:gd name="connsiteY3" fmla="*/ 1269160 h 4627589"/>
              <a:gd name="connsiteX4" fmla="*/ 3924155 w 4858847"/>
              <a:gd name="connsiteY4" fmla="*/ 242416 h 4627589"/>
              <a:gd name="connsiteX5" fmla="*/ 3501933 w 4858847"/>
              <a:gd name="connsiteY5" fmla="*/ 1821722 h 4627589"/>
              <a:gd name="connsiteX6" fmla="*/ 4858770 w 4858847"/>
              <a:gd name="connsiteY6" fmla="*/ 2100255 h 4627589"/>
              <a:gd name="connsiteX7" fmla="*/ 3585369 w 4858847"/>
              <a:gd name="connsiteY7" fmla="*/ 2566541 h 4627589"/>
              <a:gd name="connsiteX8" fmla="*/ 4549998 w 4858847"/>
              <a:gd name="connsiteY8" fmla="*/ 3742332 h 4627589"/>
              <a:gd name="connsiteX9" fmla="*/ 3070885 w 4858847"/>
              <a:gd name="connsiteY9" fmla="*/ 3227452 h 4627589"/>
              <a:gd name="connsiteX10" fmla="*/ 2769359 w 4858847"/>
              <a:gd name="connsiteY10" fmla="*/ 4626429 h 4627589"/>
              <a:gd name="connsiteX11" fmla="*/ 2017369 w 4858847"/>
              <a:gd name="connsiteY11" fmla="*/ 3201887 h 4627589"/>
              <a:gd name="connsiteX12" fmla="*/ 354844 w 4858847"/>
              <a:gd name="connsiteY12" fmla="*/ 3634298 h 4627589"/>
              <a:gd name="connsiteX13" fmla="*/ 1306700 w 4858847"/>
              <a:gd name="connsiteY13" fmla="*/ 2408542 h 4627589"/>
              <a:gd name="connsiteX14" fmla="*/ 1 w 4858847"/>
              <a:gd name="connsiteY14" fmla="*/ 1326620 h 4627589"/>
              <a:gd name="connsiteX0" fmla="*/ -1 w 4858845"/>
              <a:gd name="connsiteY0" fmla="*/ 1326722 h 4627689"/>
              <a:gd name="connsiteX1" fmla="*/ 1729268 w 4858845"/>
              <a:gd name="connsiteY1" fmla="*/ 1510421 h 4627689"/>
              <a:gd name="connsiteX2" fmla="*/ 1951479 w 4858845"/>
              <a:gd name="connsiteY2" fmla="*/ 2926 h 4627689"/>
              <a:gd name="connsiteX3" fmla="*/ 2682153 w 4858845"/>
              <a:gd name="connsiteY3" fmla="*/ 1227936 h 4627689"/>
              <a:gd name="connsiteX4" fmla="*/ 3924153 w 4858845"/>
              <a:gd name="connsiteY4" fmla="*/ 242518 h 4627689"/>
              <a:gd name="connsiteX5" fmla="*/ 3501931 w 4858845"/>
              <a:gd name="connsiteY5" fmla="*/ 1821824 h 4627689"/>
              <a:gd name="connsiteX6" fmla="*/ 4858768 w 4858845"/>
              <a:gd name="connsiteY6" fmla="*/ 2100357 h 4627689"/>
              <a:gd name="connsiteX7" fmla="*/ 3585367 w 4858845"/>
              <a:gd name="connsiteY7" fmla="*/ 2566643 h 4627689"/>
              <a:gd name="connsiteX8" fmla="*/ 4549996 w 4858845"/>
              <a:gd name="connsiteY8" fmla="*/ 3742434 h 4627689"/>
              <a:gd name="connsiteX9" fmla="*/ 3070883 w 4858845"/>
              <a:gd name="connsiteY9" fmla="*/ 3227554 h 4627689"/>
              <a:gd name="connsiteX10" fmla="*/ 2769357 w 4858845"/>
              <a:gd name="connsiteY10" fmla="*/ 4626531 h 4627689"/>
              <a:gd name="connsiteX11" fmla="*/ 2017367 w 4858845"/>
              <a:gd name="connsiteY11" fmla="*/ 3201989 h 4627689"/>
              <a:gd name="connsiteX12" fmla="*/ 354842 w 4858845"/>
              <a:gd name="connsiteY12" fmla="*/ 3634400 h 4627689"/>
              <a:gd name="connsiteX13" fmla="*/ 1306698 w 4858845"/>
              <a:gd name="connsiteY13" fmla="*/ 2408644 h 4627689"/>
              <a:gd name="connsiteX14" fmla="*/ -1 w 4858845"/>
              <a:gd name="connsiteY14" fmla="*/ 1326722 h 4627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58845" h="4627689">
                <a:moveTo>
                  <a:pt x="-1" y="1326722"/>
                </a:moveTo>
                <a:cubicBezTo>
                  <a:pt x="633321" y="1386803"/>
                  <a:pt x="1422331" y="1489110"/>
                  <a:pt x="1729268" y="1510421"/>
                </a:cubicBezTo>
                <a:cubicBezTo>
                  <a:pt x="1838388" y="1104512"/>
                  <a:pt x="1849623" y="188812"/>
                  <a:pt x="1951479" y="2926"/>
                </a:cubicBezTo>
                <a:cubicBezTo>
                  <a:pt x="1954761" y="-63939"/>
                  <a:pt x="2603697" y="1034996"/>
                  <a:pt x="2682153" y="1227936"/>
                </a:cubicBezTo>
                <a:cubicBezTo>
                  <a:pt x="3132575" y="810608"/>
                  <a:pt x="3766488" y="313694"/>
                  <a:pt x="3924153" y="242518"/>
                </a:cubicBezTo>
                <a:cubicBezTo>
                  <a:pt x="3844660" y="676883"/>
                  <a:pt x="3460638" y="1725148"/>
                  <a:pt x="3501931" y="1821824"/>
                </a:cubicBezTo>
                <a:cubicBezTo>
                  <a:pt x="3736210" y="1856001"/>
                  <a:pt x="4727255" y="1997138"/>
                  <a:pt x="4858768" y="2100357"/>
                </a:cubicBezTo>
                <a:cubicBezTo>
                  <a:pt x="4868100" y="2242594"/>
                  <a:pt x="4037744" y="2385170"/>
                  <a:pt x="3585367" y="2566643"/>
                </a:cubicBezTo>
                <a:cubicBezTo>
                  <a:pt x="3779726" y="2810820"/>
                  <a:pt x="4357567" y="3385338"/>
                  <a:pt x="4549996" y="3742434"/>
                </a:cubicBezTo>
                <a:cubicBezTo>
                  <a:pt x="4377750" y="3753626"/>
                  <a:pt x="3367928" y="3296337"/>
                  <a:pt x="3070883" y="3227554"/>
                </a:cubicBezTo>
                <a:cubicBezTo>
                  <a:pt x="3024507" y="3542861"/>
                  <a:pt x="2850188" y="4337729"/>
                  <a:pt x="2769357" y="4626531"/>
                </a:cubicBezTo>
                <a:cubicBezTo>
                  <a:pt x="2633062" y="4675001"/>
                  <a:pt x="2081636" y="3188308"/>
                  <a:pt x="2017367" y="3201989"/>
                </a:cubicBezTo>
                <a:cubicBezTo>
                  <a:pt x="1885985" y="3196322"/>
                  <a:pt x="500172" y="3770483"/>
                  <a:pt x="354842" y="3634400"/>
                </a:cubicBezTo>
                <a:cubicBezTo>
                  <a:pt x="407329" y="3527906"/>
                  <a:pt x="1071571" y="2713522"/>
                  <a:pt x="1306698" y="2408644"/>
                </a:cubicBezTo>
                <a:cubicBezTo>
                  <a:pt x="1218705" y="2337313"/>
                  <a:pt x="52034" y="1463538"/>
                  <a:pt x="-1" y="1326722"/>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89" y="970539"/>
            <a:ext cx="3672139" cy="2116349"/>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0" y="3102503"/>
            <a:ext cx="2694536" cy="2749198"/>
          </a:xfrm>
          <a:prstGeom prst="rect">
            <a:avLst/>
          </a:prstGeom>
        </p:spPr>
        <p:txBody>
          <a:bodyPr/>
          <a:lstStyle>
            <a:lvl1pPr>
              <a:buNone/>
              <a:defRPr/>
            </a:lvl1pPr>
            <a:lvl2pPr>
              <a:buNone/>
              <a:defRPr/>
            </a:lvl2pPr>
            <a:lvl3pPr>
              <a:buNone/>
              <a:defRPr/>
            </a:lvl3pPr>
            <a:lvl4pPr>
              <a:buNone/>
              <a:defRPr/>
            </a:lvl4pPr>
            <a:lvl5pP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99660" y="6356350"/>
            <a:ext cx="2173481" cy="365125"/>
          </a:xfrm>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2873141" y="6356350"/>
            <a:ext cx="1252515" cy="365125"/>
          </a:xfrm>
        </p:spPr>
        <p:txBody>
          <a:bodyPr/>
          <a:lstStyle/>
          <a:p>
            <a:fld id="{3A3825EE-85EB-42E1-9E03-8BFDAEC12309}" type="datetime1">
              <a:rPr lang="en-US" smtClean="0"/>
              <a:t>5/13/2026</a:t>
            </a:fld>
            <a:endParaRPr lang="en-US" dirty="0"/>
          </a:p>
        </p:txBody>
      </p:sp>
      <p:sp>
        <p:nvSpPr>
          <p:cNvPr id="16" name="Picture Placeholder 15">
            <a:extLst>
              <a:ext uri="{FF2B5EF4-FFF2-40B4-BE49-F238E27FC236}">
                <a16:creationId xmlns:a16="http://schemas.microsoft.com/office/drawing/2014/main" id="{E86D9B6D-77DB-9ADE-2F02-1C7FDB54C62E}"/>
              </a:ext>
            </a:extLst>
          </p:cNvPr>
          <p:cNvSpPr>
            <a:spLocks noGrp="1"/>
          </p:cNvSpPr>
          <p:nvPr>
            <p:ph type="pic" sz="quarter" idx="13" hasCustomPrompt="1"/>
          </p:nvPr>
        </p:nvSpPr>
        <p:spPr>
          <a:xfrm rot="-60000">
            <a:off x="5326181" y="503529"/>
            <a:ext cx="6470404" cy="6381741"/>
          </a:xfrm>
          <a:custGeom>
            <a:avLst/>
            <a:gdLst>
              <a:gd name="connsiteX0" fmla="*/ 263541 w 6470404"/>
              <a:gd name="connsiteY0" fmla="*/ 0 h 6381741"/>
              <a:gd name="connsiteX1" fmla="*/ 6470404 w 6470404"/>
              <a:gd name="connsiteY1" fmla="*/ 418971 h 6381741"/>
              <a:gd name="connsiteX2" fmla="*/ 6058123 w 6470404"/>
              <a:gd name="connsiteY2" fmla="*/ 6381741 h 6381741"/>
              <a:gd name="connsiteX3" fmla="*/ 0 w 6470404"/>
              <a:gd name="connsiteY3" fmla="*/ 5981218 h 6381741"/>
              <a:gd name="connsiteX4" fmla="*/ 8833 w 6470404"/>
              <a:gd name="connsiteY4" fmla="*/ 5781428 h 6381741"/>
              <a:gd name="connsiteX5" fmla="*/ 13710 w 6470404"/>
              <a:gd name="connsiteY5" fmla="*/ 5661968 h 6381741"/>
              <a:gd name="connsiteX6" fmla="*/ 26674 w 6470404"/>
              <a:gd name="connsiteY6" fmla="*/ 5664322 h 6381741"/>
              <a:gd name="connsiteX7" fmla="*/ 296409 w 6470404"/>
              <a:gd name="connsiteY7" fmla="*/ 5699488 h 6381741"/>
              <a:gd name="connsiteX8" fmla="*/ 102515 w 6470404"/>
              <a:gd name="connsiteY8" fmla="*/ 5469989 h 6381741"/>
              <a:gd name="connsiteX9" fmla="*/ 24411 w 6470404"/>
              <a:gd name="connsiteY9" fmla="*/ 5387472 h 6381741"/>
              <a:gd name="connsiteX10" fmla="*/ 25185 w 6470404"/>
              <a:gd name="connsiteY10" fmla="*/ 5367338 h 6381741"/>
              <a:gd name="connsiteX11" fmla="*/ 37950 w 6470404"/>
              <a:gd name="connsiteY11" fmla="*/ 5027262 h 6381741"/>
              <a:gd name="connsiteX12" fmla="*/ 38343 w 6470404"/>
              <a:gd name="connsiteY12" fmla="*/ 5016631 h 6381741"/>
              <a:gd name="connsiteX13" fmla="*/ 94366 w 6470404"/>
              <a:gd name="connsiteY13" fmla="*/ 4964535 h 6381741"/>
              <a:gd name="connsiteX14" fmla="*/ 414068 w 6470404"/>
              <a:gd name="connsiteY14" fmla="*/ 4664176 h 6381741"/>
              <a:gd name="connsiteX15" fmla="*/ 166546 w 6470404"/>
              <a:gd name="connsiteY15" fmla="*/ 4692305 h 6381741"/>
              <a:gd name="connsiteX16" fmla="*/ 49514 w 6470404"/>
              <a:gd name="connsiteY16" fmla="*/ 4714276 h 6381741"/>
              <a:gd name="connsiteX17" fmla="*/ 52039 w 6470404"/>
              <a:gd name="connsiteY17" fmla="*/ 4645777 h 6381741"/>
              <a:gd name="connsiteX18" fmla="*/ 263541 w 6470404"/>
              <a:gd name="connsiteY18" fmla="*/ 0 h 6381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70404" h="6381741">
                <a:moveTo>
                  <a:pt x="263541" y="0"/>
                </a:moveTo>
                <a:lnTo>
                  <a:pt x="6470404" y="418971"/>
                </a:lnTo>
                <a:lnTo>
                  <a:pt x="6058123" y="6381741"/>
                </a:lnTo>
                <a:lnTo>
                  <a:pt x="0" y="5981218"/>
                </a:lnTo>
                <a:cubicBezTo>
                  <a:pt x="2649" y="5925958"/>
                  <a:pt x="5601" y="5858895"/>
                  <a:pt x="8833" y="5781428"/>
                </a:cubicBezTo>
                <a:lnTo>
                  <a:pt x="13710" y="5661968"/>
                </a:lnTo>
                <a:lnTo>
                  <a:pt x="26674" y="5664322"/>
                </a:lnTo>
                <a:cubicBezTo>
                  <a:pt x="173708" y="5690087"/>
                  <a:pt x="307148" y="5709658"/>
                  <a:pt x="296409" y="5699488"/>
                </a:cubicBezTo>
                <a:cubicBezTo>
                  <a:pt x="279898" y="5655665"/>
                  <a:pt x="195687" y="5566936"/>
                  <a:pt x="102515" y="5469989"/>
                </a:cubicBezTo>
                <a:lnTo>
                  <a:pt x="24411" y="5387472"/>
                </a:lnTo>
                <a:lnTo>
                  <a:pt x="25185" y="5367338"/>
                </a:lnTo>
                <a:cubicBezTo>
                  <a:pt x="29204" y="5261815"/>
                  <a:pt x="33466" y="5147990"/>
                  <a:pt x="37950" y="5027262"/>
                </a:cubicBezTo>
                <a:lnTo>
                  <a:pt x="38343" y="5016631"/>
                </a:lnTo>
                <a:lnTo>
                  <a:pt x="94366" y="4964535"/>
                </a:lnTo>
                <a:cubicBezTo>
                  <a:pt x="196936" y="4869268"/>
                  <a:pt x="312872" y="4761715"/>
                  <a:pt x="414068" y="4664176"/>
                </a:cubicBezTo>
                <a:cubicBezTo>
                  <a:pt x="391249" y="4655955"/>
                  <a:pt x="288573" y="4670473"/>
                  <a:pt x="166546" y="4692305"/>
                </a:cubicBezTo>
                <a:lnTo>
                  <a:pt x="49514" y="4714276"/>
                </a:lnTo>
                <a:lnTo>
                  <a:pt x="52039" y="4645777"/>
                </a:lnTo>
                <a:cubicBezTo>
                  <a:pt x="108406" y="3114781"/>
                  <a:pt x="190860" y="856243"/>
                  <a:pt x="263541"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grpSp>
        <p:nvGrpSpPr>
          <p:cNvPr id="9" name="Group 8">
            <a:extLst>
              <a:ext uri="{FF2B5EF4-FFF2-40B4-BE49-F238E27FC236}">
                <a16:creationId xmlns:a16="http://schemas.microsoft.com/office/drawing/2014/main" id="{06C44693-C69D-4576-2193-CF5BB3785B93}"/>
              </a:ext>
            </a:extLst>
          </p:cNvPr>
          <p:cNvGrpSpPr/>
          <p:nvPr/>
        </p:nvGrpSpPr>
        <p:grpSpPr>
          <a:xfrm>
            <a:off x="4528770" y="5602945"/>
            <a:ext cx="511470" cy="258450"/>
            <a:chOff x="1162566" y="1754387"/>
            <a:chExt cx="619238" cy="312906"/>
          </a:xfrm>
        </p:grpSpPr>
        <p:sp>
          <p:nvSpPr>
            <p:cNvPr id="10" name="Oval 9">
              <a:extLst>
                <a:ext uri="{FF2B5EF4-FFF2-40B4-BE49-F238E27FC236}">
                  <a16:creationId xmlns:a16="http://schemas.microsoft.com/office/drawing/2014/main" id="{FC16810E-FBD3-2782-B418-0B7CBB547BF5}"/>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774EA105-50A2-B88F-772C-D7703D52DE69}"/>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Oval 11">
              <a:extLst>
                <a:ext uri="{FF2B5EF4-FFF2-40B4-BE49-F238E27FC236}">
                  <a16:creationId xmlns:a16="http://schemas.microsoft.com/office/drawing/2014/main" id="{F3A381B1-068D-C74E-25E1-0D42A2052FEA}"/>
                </a:ext>
              </a:extLst>
            </p:cNvPr>
            <p:cNvSpPr/>
            <p:nvPr/>
          </p:nvSpPr>
          <p:spPr>
            <a:xfrm rot="21262796" flipV="1">
              <a:off x="1505310"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a:extLst>
                <a:ext uri="{FF2B5EF4-FFF2-40B4-BE49-F238E27FC236}">
                  <a16:creationId xmlns:a16="http://schemas.microsoft.com/office/drawing/2014/main" id="{0CEFB066-0FBA-B2D3-4528-4C85B1A9AF37}"/>
                </a:ext>
              </a:extLst>
            </p:cNvPr>
            <p:cNvSpPr/>
            <p:nvPr/>
          </p:nvSpPr>
          <p:spPr>
            <a:xfrm rot="18622065" flipV="1">
              <a:off x="1641096"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4" name="Freeform: Shape 13">
            <a:extLst>
              <a:ext uri="{FF2B5EF4-FFF2-40B4-BE49-F238E27FC236}">
                <a16:creationId xmlns:a16="http://schemas.microsoft.com/office/drawing/2014/main" id="{2EE2C089-1D47-C9AE-CEE0-846B87832EDF}"/>
              </a:ext>
            </a:extLst>
          </p:cNvPr>
          <p:cNvSpPr/>
          <p:nvPr/>
        </p:nvSpPr>
        <p:spPr>
          <a:xfrm>
            <a:off x="4733078" y="5936343"/>
            <a:ext cx="134669" cy="4571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438362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8645717" y="1155941"/>
            <a:ext cx="3120714" cy="2224232"/>
          </a:xfrm>
        </p:spPr>
        <p:txBody>
          <a:bodyPr/>
          <a:lstStyle/>
          <a:p>
            <a:r>
              <a:rPr lang="en-US"/>
              <a:t>Click to edit Master title style</a:t>
            </a:r>
            <a:endParaRPr lang="en-US" dirty="0"/>
          </a:p>
        </p:txBody>
      </p:sp>
      <p:sp>
        <p:nvSpPr>
          <p:cNvPr id="18" name="Picture Placeholder 17">
            <a:extLst>
              <a:ext uri="{FF2B5EF4-FFF2-40B4-BE49-F238E27FC236}">
                <a16:creationId xmlns:a16="http://schemas.microsoft.com/office/drawing/2014/main" id="{434855A4-5F42-3784-9AD9-45B7AC8F1948}"/>
              </a:ext>
            </a:extLst>
          </p:cNvPr>
          <p:cNvSpPr>
            <a:spLocks noGrp="1"/>
          </p:cNvSpPr>
          <p:nvPr>
            <p:ph type="pic" sz="quarter" idx="13" hasCustomPrompt="1"/>
          </p:nvPr>
        </p:nvSpPr>
        <p:spPr>
          <a:xfrm>
            <a:off x="0" y="1"/>
            <a:ext cx="8091444" cy="6857999"/>
          </a:xfrm>
          <a:custGeom>
            <a:avLst/>
            <a:gdLst>
              <a:gd name="connsiteX0" fmla="*/ 0 w 8091444"/>
              <a:gd name="connsiteY0" fmla="*/ 0 h 6857999"/>
              <a:gd name="connsiteX1" fmla="*/ 7951817 w 8091444"/>
              <a:gd name="connsiteY1" fmla="*/ 0 h 6857999"/>
              <a:gd name="connsiteX2" fmla="*/ 8050097 w 8091444"/>
              <a:gd name="connsiteY2" fmla="*/ 6857999 h 6857999"/>
              <a:gd name="connsiteX3" fmla="*/ 0 w 8091444"/>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8091444" h="6857999">
                <a:moveTo>
                  <a:pt x="0" y="0"/>
                </a:moveTo>
                <a:lnTo>
                  <a:pt x="7951817" y="0"/>
                </a:lnTo>
                <a:cubicBezTo>
                  <a:pt x="8220205" y="1104182"/>
                  <a:pt x="8012102" y="5952225"/>
                  <a:pt x="8050097" y="6857999"/>
                </a:cubicBezTo>
                <a:lnTo>
                  <a:pt x="0" y="6857999"/>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8645717" y="3395787"/>
            <a:ext cx="2801536" cy="2616822"/>
          </a:xfrm>
          <a:prstGeom prst="rect">
            <a:avLst/>
          </a:prstGeom>
        </p:spPr>
        <p:txBody>
          <a:bodyPr/>
          <a:lstStyle>
            <a:lvl1pPr>
              <a:buNone/>
              <a:defRPr/>
            </a:lvl1pPr>
            <a:lvl2pPr>
              <a:buNone/>
              <a:defRPr/>
            </a:lvl2pPr>
            <a:lvl3pPr>
              <a:buNone/>
              <a:defRPr/>
            </a:lvl3pPr>
            <a:lvl4pPr>
              <a:buNone/>
              <a:defRPr/>
            </a:lvl4pPr>
            <a:lvl5pP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8645718" y="6356350"/>
            <a:ext cx="1780076" cy="365125"/>
          </a:xfrm>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10425794" y="6356350"/>
            <a:ext cx="1089310" cy="365125"/>
          </a:xfrm>
        </p:spPr>
        <p:txBody>
          <a:bodyPr/>
          <a:lstStyle/>
          <a:p>
            <a:fld id="{76053F39-13B0-47B5-97AF-323A40B4ADA1}"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7915362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393947"/>
            <a:ext cx="4317777" cy="1456511"/>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0" y="1866073"/>
            <a:ext cx="4317777" cy="418488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A947E307-FD1B-B59C-8656-08EC231E2D73}"/>
              </a:ext>
            </a:extLst>
          </p:cNvPr>
          <p:cNvSpPr>
            <a:spLocks noGrp="1"/>
          </p:cNvSpPr>
          <p:nvPr>
            <p:ph type="pic" sz="quarter" idx="13" hasCustomPrompt="1"/>
          </p:nvPr>
        </p:nvSpPr>
        <p:spPr>
          <a:xfrm>
            <a:off x="6008607" y="715327"/>
            <a:ext cx="6174128" cy="5170603"/>
          </a:xfrm>
          <a:custGeom>
            <a:avLst/>
            <a:gdLst>
              <a:gd name="connsiteX0" fmla="*/ 194215 w 6174128"/>
              <a:gd name="connsiteY0" fmla="*/ 0 h 5170603"/>
              <a:gd name="connsiteX1" fmla="*/ 6164780 w 6174128"/>
              <a:gd name="connsiteY1" fmla="*/ 136351 h 5170603"/>
              <a:gd name="connsiteX2" fmla="*/ 6174128 w 6174128"/>
              <a:gd name="connsiteY2" fmla="*/ 380097 h 5170603"/>
              <a:gd name="connsiteX3" fmla="*/ 6025458 w 6174128"/>
              <a:gd name="connsiteY3" fmla="*/ 5170603 h 5170603"/>
              <a:gd name="connsiteX4" fmla="*/ 550169 w 6174128"/>
              <a:gd name="connsiteY4" fmla="*/ 5018512 h 5170603"/>
              <a:gd name="connsiteX5" fmla="*/ 421477 w 6174128"/>
              <a:gd name="connsiteY5" fmla="*/ 5009858 h 5170603"/>
              <a:gd name="connsiteX6" fmla="*/ 92991 w 6174128"/>
              <a:gd name="connsiteY6" fmla="*/ 4857238 h 5170603"/>
              <a:gd name="connsiteX7" fmla="*/ 0 w 6174128"/>
              <a:gd name="connsiteY7" fmla="*/ 4817341 h 5170603"/>
              <a:gd name="connsiteX8" fmla="*/ 5212 w 6174128"/>
              <a:gd name="connsiteY8" fmla="*/ 4689916 h 5170603"/>
              <a:gd name="connsiteX9" fmla="*/ 194215 w 6174128"/>
              <a:gd name="connsiteY9" fmla="*/ 0 h 5170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74128" h="5170603">
                <a:moveTo>
                  <a:pt x="194215" y="0"/>
                </a:moveTo>
                <a:cubicBezTo>
                  <a:pt x="1962445" y="4679"/>
                  <a:pt x="4580303" y="83224"/>
                  <a:pt x="6164780" y="136351"/>
                </a:cubicBezTo>
                <a:cubicBezTo>
                  <a:pt x="6175983" y="128528"/>
                  <a:pt x="6172419" y="326204"/>
                  <a:pt x="6174128" y="380097"/>
                </a:cubicBezTo>
                <a:cubicBezTo>
                  <a:pt x="6150907" y="1219140"/>
                  <a:pt x="6123269" y="3319304"/>
                  <a:pt x="6025458" y="5170603"/>
                </a:cubicBezTo>
                <a:cubicBezTo>
                  <a:pt x="4749495" y="5170818"/>
                  <a:pt x="1803684" y="5098090"/>
                  <a:pt x="550169" y="5018512"/>
                </a:cubicBezTo>
                <a:lnTo>
                  <a:pt x="421477" y="5009858"/>
                </a:lnTo>
                <a:lnTo>
                  <a:pt x="92991" y="4857238"/>
                </a:lnTo>
                <a:lnTo>
                  <a:pt x="0" y="4817341"/>
                </a:lnTo>
                <a:lnTo>
                  <a:pt x="5212" y="4689916"/>
                </a:lnTo>
                <a:cubicBezTo>
                  <a:pt x="62369" y="3264627"/>
                  <a:pt x="137898" y="998491"/>
                  <a:pt x="194215" y="0"/>
                </a:cubicBezTo>
                <a:close/>
              </a:path>
            </a:pathLst>
          </a:custGeom>
          <a:blipFill>
            <a:blip r:embed="rId2">
              <a:alphaModFix amt="60000"/>
            </a:blip>
            <a:stretch>
              <a:fillRect/>
            </a:stretch>
          </a:blipFill>
        </p:spPr>
        <p:txBody>
          <a:bodyPr wrap="square">
            <a:noAutofit/>
          </a:bodyPr>
          <a:lstStyle>
            <a:lvl1pPr>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954892C6-FDD0-4C8C-B82B-43D36890CC6C}"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
        <p:nvSpPr>
          <p:cNvPr id="18" name="Freeform: Shape 17">
            <a:extLst>
              <a:ext uri="{FF2B5EF4-FFF2-40B4-BE49-F238E27FC236}">
                <a16:creationId xmlns:a16="http://schemas.microsoft.com/office/drawing/2014/main" id="{014C0A5A-5E29-5179-0BFE-C6BDBDE1E6DE}"/>
              </a:ext>
            </a:extLst>
          </p:cNvPr>
          <p:cNvSpPr/>
          <p:nvPr/>
        </p:nvSpPr>
        <p:spPr>
          <a:xfrm rot="1478417">
            <a:off x="5226311" y="5728725"/>
            <a:ext cx="2131513" cy="1040024"/>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28" name="Group 27">
            <a:extLst>
              <a:ext uri="{FF2B5EF4-FFF2-40B4-BE49-F238E27FC236}">
                <a16:creationId xmlns:a16="http://schemas.microsoft.com/office/drawing/2014/main" id="{DF01B343-8EFD-4853-A5EB-49AFE61FB070}"/>
              </a:ext>
            </a:extLst>
          </p:cNvPr>
          <p:cNvGrpSpPr/>
          <p:nvPr/>
        </p:nvGrpSpPr>
        <p:grpSpPr>
          <a:xfrm>
            <a:off x="6096000" y="6050957"/>
            <a:ext cx="604535" cy="324056"/>
            <a:chOff x="5447388" y="3100610"/>
            <a:chExt cx="1500891" cy="804540"/>
          </a:xfrm>
        </p:grpSpPr>
        <p:sp>
          <p:nvSpPr>
            <p:cNvPr id="29" name="Oval 28">
              <a:extLst>
                <a:ext uri="{FF2B5EF4-FFF2-40B4-BE49-F238E27FC236}">
                  <a16:creationId xmlns:a16="http://schemas.microsoft.com/office/drawing/2014/main" id="{6B109EC9-0B66-D112-9A2F-6C049154B06C}"/>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Shape 35">
              <a:extLst>
                <a:ext uri="{FF2B5EF4-FFF2-40B4-BE49-F238E27FC236}">
                  <a16:creationId xmlns:a16="http://schemas.microsoft.com/office/drawing/2014/main" id="{79DA0E32-2A9E-3DB7-EE9B-782A9838C27C}"/>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7" name="Oval 36">
              <a:extLst>
                <a:ext uri="{FF2B5EF4-FFF2-40B4-BE49-F238E27FC236}">
                  <a16:creationId xmlns:a16="http://schemas.microsoft.com/office/drawing/2014/main" id="{D1BEF5F2-194B-76C6-E20C-7BF4815080CA}"/>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Shape 37">
              <a:extLst>
                <a:ext uri="{FF2B5EF4-FFF2-40B4-BE49-F238E27FC236}">
                  <a16:creationId xmlns:a16="http://schemas.microsoft.com/office/drawing/2014/main" id="{11635AF6-8966-8100-A012-FF1979702490}"/>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9" name="Freeform: Shape 38">
              <a:extLst>
                <a:ext uri="{FF2B5EF4-FFF2-40B4-BE49-F238E27FC236}">
                  <a16:creationId xmlns:a16="http://schemas.microsoft.com/office/drawing/2014/main" id="{72BC8D46-5871-31FD-7843-B208B6E68BFF}"/>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4521972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9C702D98-F007-4217-54BE-CF666380E56A}"/>
              </a:ext>
            </a:extLst>
          </p:cNvPr>
          <p:cNvSpPr/>
          <p:nvPr/>
        </p:nvSpPr>
        <p:spPr>
          <a:xfrm rot="10501542">
            <a:off x="1936564" y="5732033"/>
            <a:ext cx="2409819" cy="1099578"/>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742142 w 2920534"/>
              <a:gd name="connsiteY0" fmla="*/ 1390335 h 1560220"/>
              <a:gd name="connsiteX1" fmla="*/ 160426 w 2920534"/>
              <a:gd name="connsiteY1" fmla="*/ 590029 h 1560220"/>
              <a:gd name="connsiteX2" fmla="*/ 0 w 2920534"/>
              <a:gd name="connsiteY2" fmla="*/ 83887 h 1560220"/>
              <a:gd name="connsiteX3" fmla="*/ 618027 w 2920534"/>
              <a:gd name="connsiteY3" fmla="*/ 0 h 1560220"/>
              <a:gd name="connsiteX4" fmla="*/ 636459 w 2920534"/>
              <a:gd name="connsiteY4" fmla="*/ 142333 h 1560220"/>
              <a:gd name="connsiteX5" fmla="*/ 1121557 w 2920534"/>
              <a:gd name="connsiteY5" fmla="*/ 764841 h 1560220"/>
              <a:gd name="connsiteX6" fmla="*/ 1835368 w 2920534"/>
              <a:gd name="connsiteY6" fmla="*/ 767945 h 1560220"/>
              <a:gd name="connsiteX7" fmla="*/ 2170229 w 2920534"/>
              <a:gd name="connsiteY7" fmla="*/ 478752 h 1560220"/>
              <a:gd name="connsiteX8" fmla="*/ 2254549 w 2920534"/>
              <a:gd name="connsiteY8" fmla="*/ 23807 h 1560220"/>
              <a:gd name="connsiteX9" fmla="*/ 2920534 w 2920534"/>
              <a:gd name="connsiteY9" fmla="*/ 39276 h 1560220"/>
              <a:gd name="connsiteX10" fmla="*/ 2128040 w 2920534"/>
              <a:gd name="connsiteY10" fmla="*/ 1412939 h 1560220"/>
              <a:gd name="connsiteX11" fmla="*/ 742142 w 2920534"/>
              <a:gd name="connsiteY11" fmla="*/ 1390335 h 1560220"/>
              <a:gd name="connsiteX0" fmla="*/ 742142 w 2913516"/>
              <a:gd name="connsiteY0" fmla="*/ 1390335 h 1560220"/>
              <a:gd name="connsiteX1" fmla="*/ 160426 w 2913516"/>
              <a:gd name="connsiteY1" fmla="*/ 59002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4549 w 2913516"/>
              <a:gd name="connsiteY8" fmla="*/ 23807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426 w 2913516"/>
              <a:gd name="connsiteY1" fmla="*/ 59002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426 w 2913516"/>
              <a:gd name="connsiteY1" fmla="*/ 59002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250 w 2913516"/>
              <a:gd name="connsiteY1" fmla="*/ 64585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250 w 2913516"/>
              <a:gd name="connsiteY1" fmla="*/ 64585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13516" h="1560220">
                <a:moveTo>
                  <a:pt x="742142" y="1390335"/>
                </a:moveTo>
                <a:cubicBezTo>
                  <a:pt x="425816" y="1190875"/>
                  <a:pt x="253306" y="902358"/>
                  <a:pt x="160250" y="645859"/>
                </a:cubicBezTo>
                <a:cubicBezTo>
                  <a:pt x="67194" y="389360"/>
                  <a:pt x="12108" y="225479"/>
                  <a:pt x="0" y="83887"/>
                </a:cubicBezTo>
                <a:lnTo>
                  <a:pt x="618027" y="0"/>
                </a:lnTo>
                <a:lnTo>
                  <a:pt x="636459" y="142333"/>
                </a:lnTo>
                <a:cubicBezTo>
                  <a:pt x="683907" y="442220"/>
                  <a:pt x="921739" y="660572"/>
                  <a:pt x="1121557" y="764841"/>
                </a:cubicBezTo>
                <a:cubicBezTo>
                  <a:pt x="1321375" y="869110"/>
                  <a:pt x="1624402" y="845068"/>
                  <a:pt x="1835368" y="767945"/>
                </a:cubicBezTo>
                <a:cubicBezTo>
                  <a:pt x="1986803" y="697752"/>
                  <a:pt x="2098375" y="615429"/>
                  <a:pt x="2170229" y="478752"/>
                </a:cubicBezTo>
                <a:cubicBezTo>
                  <a:pt x="2230162" y="332585"/>
                  <a:pt x="2242066" y="175475"/>
                  <a:pt x="2259170" y="14971"/>
                </a:cubicBezTo>
                <a:lnTo>
                  <a:pt x="2913516" y="80446"/>
                </a:lnTo>
                <a:cubicBezTo>
                  <a:pt x="2891438" y="332946"/>
                  <a:pt x="2753271" y="1124828"/>
                  <a:pt x="2128040" y="1412939"/>
                </a:cubicBezTo>
                <a:cubicBezTo>
                  <a:pt x="1597853" y="1666223"/>
                  <a:pt x="1069085" y="1548465"/>
                  <a:pt x="742142" y="1390335"/>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5761909" y="524414"/>
            <a:ext cx="5099448" cy="1456511"/>
          </a:xfrm>
        </p:spPr>
        <p:txBody>
          <a:bodyPr/>
          <a:lstStyle/>
          <a:p>
            <a:r>
              <a:rPr lang="en-US"/>
              <a:t>Click to edit Master title style</a:t>
            </a:r>
            <a:endParaRPr lang="en-US" dirty="0"/>
          </a:p>
        </p:txBody>
      </p:sp>
      <p:sp>
        <p:nvSpPr>
          <p:cNvPr id="7" name="Picture Placeholder 12">
            <a:extLst>
              <a:ext uri="{FF2B5EF4-FFF2-40B4-BE49-F238E27FC236}">
                <a16:creationId xmlns:a16="http://schemas.microsoft.com/office/drawing/2014/main" id="{28F9C7CC-D823-5202-529E-0CE25F1FAD20}"/>
              </a:ext>
            </a:extLst>
          </p:cNvPr>
          <p:cNvSpPr>
            <a:spLocks noGrp="1"/>
          </p:cNvSpPr>
          <p:nvPr>
            <p:ph type="pic" sz="quarter" idx="13" hasCustomPrompt="1"/>
          </p:nvPr>
        </p:nvSpPr>
        <p:spPr>
          <a:xfrm>
            <a:off x="579267" y="2090182"/>
            <a:ext cx="3810250" cy="3691086"/>
          </a:xfrm>
          <a:custGeom>
            <a:avLst/>
            <a:gdLst>
              <a:gd name="connsiteX0" fmla="*/ 1733499 w 3643243"/>
              <a:gd name="connsiteY0" fmla="*/ 101 h 3529302"/>
              <a:gd name="connsiteX1" fmla="*/ 1879032 w 3643243"/>
              <a:gd name="connsiteY1" fmla="*/ 10137 h 3529302"/>
              <a:gd name="connsiteX2" fmla="*/ 3624111 w 3643243"/>
              <a:gd name="connsiteY2" fmla="*/ 1556495 h 3529302"/>
              <a:gd name="connsiteX3" fmla="*/ 2815655 w 3643243"/>
              <a:gd name="connsiteY3" fmla="*/ 3277800 h 3529302"/>
              <a:gd name="connsiteX4" fmla="*/ 1104347 w 3643243"/>
              <a:gd name="connsiteY4" fmla="*/ 3421282 h 3529302"/>
              <a:gd name="connsiteX5" fmla="*/ 158226 w 3643243"/>
              <a:gd name="connsiteY5" fmla="*/ 2495066 h 3529302"/>
              <a:gd name="connsiteX6" fmla="*/ 176604 w 3643243"/>
              <a:gd name="connsiteY6" fmla="*/ 970733 h 3529302"/>
              <a:gd name="connsiteX7" fmla="*/ 1733499 w 3643243"/>
              <a:gd name="connsiteY7" fmla="*/ 101 h 3529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3243" h="3529302">
                <a:moveTo>
                  <a:pt x="1733499" y="101"/>
                </a:moveTo>
                <a:cubicBezTo>
                  <a:pt x="1781367" y="699"/>
                  <a:pt x="1829894" y="3965"/>
                  <a:pt x="1879032" y="10137"/>
                </a:cubicBezTo>
                <a:cubicBezTo>
                  <a:pt x="2843412" y="202782"/>
                  <a:pt x="3515202" y="911597"/>
                  <a:pt x="3624111" y="1556495"/>
                </a:cubicBezTo>
                <a:cubicBezTo>
                  <a:pt x="3733021" y="2201394"/>
                  <a:pt x="3365404" y="2931605"/>
                  <a:pt x="2815655" y="3277800"/>
                </a:cubicBezTo>
                <a:cubicBezTo>
                  <a:pt x="2265907" y="3623995"/>
                  <a:pt x="1547253" y="3551738"/>
                  <a:pt x="1104347" y="3421282"/>
                </a:cubicBezTo>
                <a:cubicBezTo>
                  <a:pt x="661443" y="3290825"/>
                  <a:pt x="312850" y="2903490"/>
                  <a:pt x="158226" y="2495066"/>
                </a:cubicBezTo>
                <a:cubicBezTo>
                  <a:pt x="3602" y="2086641"/>
                  <a:pt x="-110197" y="1384888"/>
                  <a:pt x="176604" y="970733"/>
                </a:cubicBezTo>
                <a:cubicBezTo>
                  <a:pt x="445480" y="582463"/>
                  <a:pt x="1015474" y="-8872"/>
                  <a:pt x="1733499" y="101"/>
                </a:cubicBezTo>
                <a:close/>
              </a:path>
            </a:pathLst>
          </a:custGeom>
          <a:blipFill>
            <a:blip r:embed="rId2">
              <a:alphaModFix amt="60000"/>
            </a:blip>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761909" y="1996540"/>
            <a:ext cx="5099448" cy="408252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5761909" y="6356350"/>
            <a:ext cx="3172685" cy="365125"/>
          </a:xfrm>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5FD4BE8D-75AA-49A3-9717-F268E2BF86C9}"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
        <p:nvSpPr>
          <p:cNvPr id="9" name="Star: 7 Points 2">
            <a:extLst>
              <a:ext uri="{FF2B5EF4-FFF2-40B4-BE49-F238E27FC236}">
                <a16:creationId xmlns:a16="http://schemas.microsoft.com/office/drawing/2014/main" id="{4D992FEB-30B5-0081-357C-23D9BD7B9108}"/>
              </a:ext>
            </a:extLst>
          </p:cNvPr>
          <p:cNvSpPr/>
          <p:nvPr/>
        </p:nvSpPr>
        <p:spPr>
          <a:xfrm rot="14040461">
            <a:off x="2721815" y="671469"/>
            <a:ext cx="2138987" cy="2029695"/>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97919 w 5102527"/>
              <a:gd name="connsiteY6" fmla="*/ 711224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19650 w 5102527"/>
              <a:gd name="connsiteY5" fmla="*/ 1641633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19650 w 5102527"/>
              <a:gd name="connsiteY5" fmla="*/ 1641633 h 4841960"/>
              <a:gd name="connsiteX6" fmla="*/ 4668546 w 5102527"/>
              <a:gd name="connsiteY6" fmla="*/ 557980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283459"/>
              <a:gd name="connsiteY0" fmla="*/ 2871567 h 4841960"/>
              <a:gd name="connsiteX1" fmla="*/ 1612943 w 5283459"/>
              <a:gd name="connsiteY1" fmla="*/ 2131595 h 4841960"/>
              <a:gd name="connsiteX2" fmla="*/ 485508 w 5283459"/>
              <a:gd name="connsiteY2" fmla="*/ 933726 h 4841960"/>
              <a:gd name="connsiteX3" fmla="*/ 2253602 w 5283459"/>
              <a:gd name="connsiteY3" fmla="*/ 1457047 h 4841960"/>
              <a:gd name="connsiteX4" fmla="*/ 2767495 w 5283459"/>
              <a:gd name="connsiteY4" fmla="*/ 0 h 4841960"/>
              <a:gd name="connsiteX5" fmla="*/ 3119650 w 5283459"/>
              <a:gd name="connsiteY5" fmla="*/ 1641633 h 4841960"/>
              <a:gd name="connsiteX6" fmla="*/ 4668546 w 5283459"/>
              <a:gd name="connsiteY6" fmla="*/ 557980 h 4841960"/>
              <a:gd name="connsiteX7" fmla="*/ 4566662 w 5283459"/>
              <a:gd name="connsiteY7" fmla="*/ 855782 h 4841960"/>
              <a:gd name="connsiteX8" fmla="*/ 3783552 w 5283459"/>
              <a:gd name="connsiteY8" fmla="*/ 2109324 h 4841960"/>
              <a:gd name="connsiteX9" fmla="*/ 5283387 w 5283459"/>
              <a:gd name="connsiteY9" fmla="*/ 2288814 h 4841960"/>
              <a:gd name="connsiteX10" fmla="*/ 3863686 w 5283459"/>
              <a:gd name="connsiteY10" fmla="*/ 2811641 h 4841960"/>
              <a:gd name="connsiteX11" fmla="*/ 4828315 w 5283459"/>
              <a:gd name="connsiteY11" fmla="*/ 3987432 h 4841960"/>
              <a:gd name="connsiteX12" fmla="*/ 3349202 w 5283459"/>
              <a:gd name="connsiteY12" fmla="*/ 3472552 h 4841960"/>
              <a:gd name="connsiteX13" fmla="*/ 3184115 w 5283459"/>
              <a:gd name="connsiteY13" fmla="*/ 4840512 h 4841960"/>
              <a:gd name="connsiteX14" fmla="*/ 2421953 w 5283459"/>
              <a:gd name="connsiteY14" fmla="*/ 3718173 h 4841960"/>
              <a:gd name="connsiteX15" fmla="*/ 1092966 w 5283459"/>
              <a:gd name="connsiteY15" fmla="*/ 4437056 h 4841960"/>
              <a:gd name="connsiteX16" fmla="*/ 1577328 w 5283459"/>
              <a:gd name="connsiteY16" fmla="*/ 2981795 h 4841960"/>
              <a:gd name="connsiteX17" fmla="*/ 1 w 5283459"/>
              <a:gd name="connsiteY17" fmla="*/ 2871567 h 4841960"/>
              <a:gd name="connsiteX0" fmla="*/ 1 w 5283459"/>
              <a:gd name="connsiteY0" fmla="*/ 2871567 h 4841960"/>
              <a:gd name="connsiteX1" fmla="*/ 1612943 w 5283459"/>
              <a:gd name="connsiteY1" fmla="*/ 2131595 h 4841960"/>
              <a:gd name="connsiteX2" fmla="*/ 485508 w 5283459"/>
              <a:gd name="connsiteY2" fmla="*/ 933726 h 4841960"/>
              <a:gd name="connsiteX3" fmla="*/ 2253602 w 5283459"/>
              <a:gd name="connsiteY3" fmla="*/ 1457047 h 4841960"/>
              <a:gd name="connsiteX4" fmla="*/ 2767495 w 5283459"/>
              <a:gd name="connsiteY4" fmla="*/ 0 h 4841960"/>
              <a:gd name="connsiteX5" fmla="*/ 3119650 w 5283459"/>
              <a:gd name="connsiteY5" fmla="*/ 1641633 h 4841960"/>
              <a:gd name="connsiteX6" fmla="*/ 4668546 w 5283459"/>
              <a:gd name="connsiteY6" fmla="*/ 557980 h 4841960"/>
              <a:gd name="connsiteX7" fmla="*/ 4566662 w 5283459"/>
              <a:gd name="connsiteY7" fmla="*/ 855782 h 4841960"/>
              <a:gd name="connsiteX8" fmla="*/ 3783552 w 5283459"/>
              <a:gd name="connsiteY8" fmla="*/ 2109324 h 4841960"/>
              <a:gd name="connsiteX9" fmla="*/ 5283387 w 5283459"/>
              <a:gd name="connsiteY9" fmla="*/ 2288814 h 4841960"/>
              <a:gd name="connsiteX10" fmla="*/ 3863686 w 5283459"/>
              <a:gd name="connsiteY10" fmla="*/ 2811641 h 4841960"/>
              <a:gd name="connsiteX11" fmla="*/ 4828315 w 5283459"/>
              <a:gd name="connsiteY11" fmla="*/ 3987432 h 4841960"/>
              <a:gd name="connsiteX12" fmla="*/ 3349202 w 5283459"/>
              <a:gd name="connsiteY12" fmla="*/ 3472552 h 4841960"/>
              <a:gd name="connsiteX13" fmla="*/ 3184115 w 5283459"/>
              <a:gd name="connsiteY13" fmla="*/ 4840512 h 4841960"/>
              <a:gd name="connsiteX14" fmla="*/ 2421953 w 5283459"/>
              <a:gd name="connsiteY14" fmla="*/ 3718173 h 4841960"/>
              <a:gd name="connsiteX15" fmla="*/ 1092966 w 5283459"/>
              <a:gd name="connsiteY15" fmla="*/ 4437056 h 4841960"/>
              <a:gd name="connsiteX16" fmla="*/ 1577328 w 5283459"/>
              <a:gd name="connsiteY16" fmla="*/ 2981795 h 4841960"/>
              <a:gd name="connsiteX17" fmla="*/ 1 w 5283459"/>
              <a:gd name="connsiteY17" fmla="*/ 2871567 h 4841960"/>
              <a:gd name="connsiteX0" fmla="*/ 1 w 5283459"/>
              <a:gd name="connsiteY0" fmla="*/ 2871567 h 4841759"/>
              <a:gd name="connsiteX1" fmla="*/ 1612943 w 5283459"/>
              <a:gd name="connsiteY1" fmla="*/ 2131595 h 4841759"/>
              <a:gd name="connsiteX2" fmla="*/ 485508 w 5283459"/>
              <a:gd name="connsiteY2" fmla="*/ 933726 h 4841759"/>
              <a:gd name="connsiteX3" fmla="*/ 2253602 w 5283459"/>
              <a:gd name="connsiteY3" fmla="*/ 1457047 h 4841759"/>
              <a:gd name="connsiteX4" fmla="*/ 2767495 w 5283459"/>
              <a:gd name="connsiteY4" fmla="*/ 0 h 4841759"/>
              <a:gd name="connsiteX5" fmla="*/ 3119650 w 5283459"/>
              <a:gd name="connsiteY5" fmla="*/ 1641633 h 4841759"/>
              <a:gd name="connsiteX6" fmla="*/ 4668546 w 5283459"/>
              <a:gd name="connsiteY6" fmla="*/ 557980 h 4841759"/>
              <a:gd name="connsiteX7" fmla="*/ 4566662 w 5283459"/>
              <a:gd name="connsiteY7" fmla="*/ 855782 h 4841759"/>
              <a:gd name="connsiteX8" fmla="*/ 3783552 w 5283459"/>
              <a:gd name="connsiteY8" fmla="*/ 2109324 h 4841759"/>
              <a:gd name="connsiteX9" fmla="*/ 5283387 w 5283459"/>
              <a:gd name="connsiteY9" fmla="*/ 2288814 h 4841759"/>
              <a:gd name="connsiteX10" fmla="*/ 3863686 w 5283459"/>
              <a:gd name="connsiteY10" fmla="*/ 2811641 h 4841759"/>
              <a:gd name="connsiteX11" fmla="*/ 4828315 w 5283459"/>
              <a:gd name="connsiteY11" fmla="*/ 3987432 h 4841759"/>
              <a:gd name="connsiteX12" fmla="*/ 3349202 w 5283459"/>
              <a:gd name="connsiteY12" fmla="*/ 3472552 h 4841759"/>
              <a:gd name="connsiteX13" fmla="*/ 3184115 w 5283459"/>
              <a:gd name="connsiteY13" fmla="*/ 4840512 h 4841759"/>
              <a:gd name="connsiteX14" fmla="*/ 2321840 w 5283459"/>
              <a:gd name="connsiteY14" fmla="*/ 3521052 h 4841759"/>
              <a:gd name="connsiteX15" fmla="*/ 1092966 w 5283459"/>
              <a:gd name="connsiteY15" fmla="*/ 4437056 h 4841759"/>
              <a:gd name="connsiteX16" fmla="*/ 1577328 w 5283459"/>
              <a:gd name="connsiteY16" fmla="*/ 2981795 h 4841759"/>
              <a:gd name="connsiteX17" fmla="*/ 1 w 5283459"/>
              <a:gd name="connsiteY17" fmla="*/ 2871567 h 4841759"/>
              <a:gd name="connsiteX0" fmla="*/ 1 w 5283459"/>
              <a:gd name="connsiteY0" fmla="*/ 2871567 h 4841759"/>
              <a:gd name="connsiteX1" fmla="*/ 1612943 w 5283459"/>
              <a:gd name="connsiteY1" fmla="*/ 2131595 h 4841759"/>
              <a:gd name="connsiteX2" fmla="*/ 485508 w 5283459"/>
              <a:gd name="connsiteY2" fmla="*/ 933726 h 4841759"/>
              <a:gd name="connsiteX3" fmla="*/ 2253602 w 5283459"/>
              <a:gd name="connsiteY3" fmla="*/ 1457047 h 4841759"/>
              <a:gd name="connsiteX4" fmla="*/ 2767495 w 5283459"/>
              <a:gd name="connsiteY4" fmla="*/ 0 h 4841759"/>
              <a:gd name="connsiteX5" fmla="*/ 3119650 w 5283459"/>
              <a:gd name="connsiteY5" fmla="*/ 1641633 h 4841759"/>
              <a:gd name="connsiteX6" fmla="*/ 4668546 w 5283459"/>
              <a:gd name="connsiteY6" fmla="*/ 557980 h 4841759"/>
              <a:gd name="connsiteX7" fmla="*/ 4566662 w 5283459"/>
              <a:gd name="connsiteY7" fmla="*/ 855782 h 4841759"/>
              <a:gd name="connsiteX8" fmla="*/ 3783552 w 5283459"/>
              <a:gd name="connsiteY8" fmla="*/ 2109324 h 4841759"/>
              <a:gd name="connsiteX9" fmla="*/ 5283387 w 5283459"/>
              <a:gd name="connsiteY9" fmla="*/ 2288814 h 4841759"/>
              <a:gd name="connsiteX10" fmla="*/ 3863686 w 5283459"/>
              <a:gd name="connsiteY10" fmla="*/ 2811641 h 4841759"/>
              <a:gd name="connsiteX11" fmla="*/ 4828315 w 5283459"/>
              <a:gd name="connsiteY11" fmla="*/ 3987432 h 4841759"/>
              <a:gd name="connsiteX12" fmla="*/ 3163959 w 5283459"/>
              <a:gd name="connsiteY12" fmla="*/ 3382797 h 4841759"/>
              <a:gd name="connsiteX13" fmla="*/ 3184115 w 5283459"/>
              <a:gd name="connsiteY13" fmla="*/ 4840512 h 4841759"/>
              <a:gd name="connsiteX14" fmla="*/ 2321840 w 5283459"/>
              <a:gd name="connsiteY14" fmla="*/ 3521052 h 4841759"/>
              <a:gd name="connsiteX15" fmla="*/ 1092966 w 5283459"/>
              <a:gd name="connsiteY15" fmla="*/ 4437056 h 4841759"/>
              <a:gd name="connsiteX16" fmla="*/ 1577328 w 5283459"/>
              <a:gd name="connsiteY16" fmla="*/ 2981795 h 4841759"/>
              <a:gd name="connsiteX17" fmla="*/ 1 w 5283459"/>
              <a:gd name="connsiteY17" fmla="*/ 2871567 h 4841759"/>
              <a:gd name="connsiteX0" fmla="*/ 1 w 5283459"/>
              <a:gd name="connsiteY0" fmla="*/ 2871567 h 4993481"/>
              <a:gd name="connsiteX1" fmla="*/ 1612943 w 5283459"/>
              <a:gd name="connsiteY1" fmla="*/ 2131595 h 4993481"/>
              <a:gd name="connsiteX2" fmla="*/ 485508 w 5283459"/>
              <a:gd name="connsiteY2" fmla="*/ 933726 h 4993481"/>
              <a:gd name="connsiteX3" fmla="*/ 2253602 w 5283459"/>
              <a:gd name="connsiteY3" fmla="*/ 1457047 h 4993481"/>
              <a:gd name="connsiteX4" fmla="*/ 2767495 w 5283459"/>
              <a:gd name="connsiteY4" fmla="*/ 0 h 4993481"/>
              <a:gd name="connsiteX5" fmla="*/ 3119650 w 5283459"/>
              <a:gd name="connsiteY5" fmla="*/ 1641633 h 4993481"/>
              <a:gd name="connsiteX6" fmla="*/ 4668546 w 5283459"/>
              <a:gd name="connsiteY6" fmla="*/ 557980 h 4993481"/>
              <a:gd name="connsiteX7" fmla="*/ 4566662 w 5283459"/>
              <a:gd name="connsiteY7" fmla="*/ 855782 h 4993481"/>
              <a:gd name="connsiteX8" fmla="*/ 3783552 w 5283459"/>
              <a:gd name="connsiteY8" fmla="*/ 2109324 h 4993481"/>
              <a:gd name="connsiteX9" fmla="*/ 5283387 w 5283459"/>
              <a:gd name="connsiteY9" fmla="*/ 2288814 h 4993481"/>
              <a:gd name="connsiteX10" fmla="*/ 3863686 w 5283459"/>
              <a:gd name="connsiteY10" fmla="*/ 2811641 h 4993481"/>
              <a:gd name="connsiteX11" fmla="*/ 4828315 w 5283459"/>
              <a:gd name="connsiteY11" fmla="*/ 3987432 h 4993481"/>
              <a:gd name="connsiteX12" fmla="*/ 3163959 w 5283459"/>
              <a:gd name="connsiteY12" fmla="*/ 3382797 h 4993481"/>
              <a:gd name="connsiteX13" fmla="*/ 3087331 w 5283459"/>
              <a:gd name="connsiteY13" fmla="*/ 4992275 h 4993481"/>
              <a:gd name="connsiteX14" fmla="*/ 2321840 w 5283459"/>
              <a:gd name="connsiteY14" fmla="*/ 3521052 h 4993481"/>
              <a:gd name="connsiteX15" fmla="*/ 1092966 w 5283459"/>
              <a:gd name="connsiteY15" fmla="*/ 4437056 h 4993481"/>
              <a:gd name="connsiteX16" fmla="*/ 1577328 w 5283459"/>
              <a:gd name="connsiteY16" fmla="*/ 2981795 h 4993481"/>
              <a:gd name="connsiteX17" fmla="*/ 1 w 5283459"/>
              <a:gd name="connsiteY17" fmla="*/ 2871567 h 4993481"/>
              <a:gd name="connsiteX0" fmla="*/ 1 w 5283459"/>
              <a:gd name="connsiteY0" fmla="*/ 2871567 h 4993411"/>
              <a:gd name="connsiteX1" fmla="*/ 1612943 w 5283459"/>
              <a:gd name="connsiteY1" fmla="*/ 2131595 h 4993411"/>
              <a:gd name="connsiteX2" fmla="*/ 485508 w 5283459"/>
              <a:gd name="connsiteY2" fmla="*/ 933726 h 4993411"/>
              <a:gd name="connsiteX3" fmla="*/ 2253602 w 5283459"/>
              <a:gd name="connsiteY3" fmla="*/ 1457047 h 4993411"/>
              <a:gd name="connsiteX4" fmla="*/ 2767495 w 5283459"/>
              <a:gd name="connsiteY4" fmla="*/ 0 h 4993411"/>
              <a:gd name="connsiteX5" fmla="*/ 3119650 w 5283459"/>
              <a:gd name="connsiteY5" fmla="*/ 1641633 h 4993411"/>
              <a:gd name="connsiteX6" fmla="*/ 4668546 w 5283459"/>
              <a:gd name="connsiteY6" fmla="*/ 557980 h 4993411"/>
              <a:gd name="connsiteX7" fmla="*/ 4566662 w 5283459"/>
              <a:gd name="connsiteY7" fmla="*/ 855782 h 4993411"/>
              <a:gd name="connsiteX8" fmla="*/ 3783552 w 5283459"/>
              <a:gd name="connsiteY8" fmla="*/ 2109324 h 4993411"/>
              <a:gd name="connsiteX9" fmla="*/ 5283387 w 5283459"/>
              <a:gd name="connsiteY9" fmla="*/ 2288814 h 4993411"/>
              <a:gd name="connsiteX10" fmla="*/ 3863686 w 5283459"/>
              <a:gd name="connsiteY10" fmla="*/ 2811641 h 4993411"/>
              <a:gd name="connsiteX11" fmla="*/ 4828315 w 5283459"/>
              <a:gd name="connsiteY11" fmla="*/ 3987432 h 4993411"/>
              <a:gd name="connsiteX12" fmla="*/ 3163959 w 5283459"/>
              <a:gd name="connsiteY12" fmla="*/ 3382797 h 4993411"/>
              <a:gd name="connsiteX13" fmla="*/ 3087331 w 5283459"/>
              <a:gd name="connsiteY13" fmla="*/ 4992275 h 4993411"/>
              <a:gd name="connsiteX14" fmla="*/ 2321840 w 5283459"/>
              <a:gd name="connsiteY14" fmla="*/ 3521052 h 4993411"/>
              <a:gd name="connsiteX15" fmla="*/ 1092966 w 5283459"/>
              <a:gd name="connsiteY15" fmla="*/ 4437056 h 4993411"/>
              <a:gd name="connsiteX16" fmla="*/ 1577328 w 5283459"/>
              <a:gd name="connsiteY16" fmla="*/ 2981795 h 4993411"/>
              <a:gd name="connsiteX17" fmla="*/ 1 w 5283459"/>
              <a:gd name="connsiteY17" fmla="*/ 2871567 h 4993411"/>
              <a:gd name="connsiteX0" fmla="*/ 1 w 5283459"/>
              <a:gd name="connsiteY0" fmla="*/ 2871567 h 4993409"/>
              <a:gd name="connsiteX1" fmla="*/ 1612943 w 5283459"/>
              <a:gd name="connsiteY1" fmla="*/ 2131595 h 4993409"/>
              <a:gd name="connsiteX2" fmla="*/ 485508 w 5283459"/>
              <a:gd name="connsiteY2" fmla="*/ 933726 h 4993409"/>
              <a:gd name="connsiteX3" fmla="*/ 2253602 w 5283459"/>
              <a:gd name="connsiteY3" fmla="*/ 1457047 h 4993409"/>
              <a:gd name="connsiteX4" fmla="*/ 2767495 w 5283459"/>
              <a:gd name="connsiteY4" fmla="*/ 0 h 4993409"/>
              <a:gd name="connsiteX5" fmla="*/ 3119650 w 5283459"/>
              <a:gd name="connsiteY5" fmla="*/ 1641633 h 4993409"/>
              <a:gd name="connsiteX6" fmla="*/ 4668546 w 5283459"/>
              <a:gd name="connsiteY6" fmla="*/ 557980 h 4993409"/>
              <a:gd name="connsiteX7" fmla="*/ 4566662 w 5283459"/>
              <a:gd name="connsiteY7" fmla="*/ 855782 h 4993409"/>
              <a:gd name="connsiteX8" fmla="*/ 3783552 w 5283459"/>
              <a:gd name="connsiteY8" fmla="*/ 2109324 h 4993409"/>
              <a:gd name="connsiteX9" fmla="*/ 5283387 w 5283459"/>
              <a:gd name="connsiteY9" fmla="*/ 2288814 h 4993409"/>
              <a:gd name="connsiteX10" fmla="*/ 3863686 w 5283459"/>
              <a:gd name="connsiteY10" fmla="*/ 2811641 h 4993409"/>
              <a:gd name="connsiteX11" fmla="*/ 4828315 w 5283459"/>
              <a:gd name="connsiteY11" fmla="*/ 3987432 h 4993409"/>
              <a:gd name="connsiteX12" fmla="*/ 3163959 w 5283459"/>
              <a:gd name="connsiteY12" fmla="*/ 3382797 h 4993409"/>
              <a:gd name="connsiteX13" fmla="*/ 3087331 w 5283459"/>
              <a:gd name="connsiteY13" fmla="*/ 4992275 h 4993409"/>
              <a:gd name="connsiteX14" fmla="*/ 2321840 w 5283459"/>
              <a:gd name="connsiteY14" fmla="*/ 3521052 h 4993409"/>
              <a:gd name="connsiteX15" fmla="*/ 1092966 w 5283459"/>
              <a:gd name="connsiteY15" fmla="*/ 4437056 h 4993409"/>
              <a:gd name="connsiteX16" fmla="*/ 1577328 w 5283459"/>
              <a:gd name="connsiteY16" fmla="*/ 2981795 h 4993409"/>
              <a:gd name="connsiteX17" fmla="*/ 1 w 5283459"/>
              <a:gd name="connsiteY17" fmla="*/ 2871567 h 4993409"/>
              <a:gd name="connsiteX0" fmla="*/ 1 w 5283459"/>
              <a:gd name="connsiteY0" fmla="*/ 2871567 h 4993409"/>
              <a:gd name="connsiteX1" fmla="*/ 1612943 w 5283459"/>
              <a:gd name="connsiteY1" fmla="*/ 2131595 h 4993409"/>
              <a:gd name="connsiteX2" fmla="*/ 485508 w 5283459"/>
              <a:gd name="connsiteY2" fmla="*/ 933726 h 4993409"/>
              <a:gd name="connsiteX3" fmla="*/ 2253602 w 5283459"/>
              <a:gd name="connsiteY3" fmla="*/ 1457047 h 4993409"/>
              <a:gd name="connsiteX4" fmla="*/ 2767495 w 5283459"/>
              <a:gd name="connsiteY4" fmla="*/ 0 h 4993409"/>
              <a:gd name="connsiteX5" fmla="*/ 3119650 w 5283459"/>
              <a:gd name="connsiteY5" fmla="*/ 1641633 h 4993409"/>
              <a:gd name="connsiteX6" fmla="*/ 4668546 w 5283459"/>
              <a:gd name="connsiteY6" fmla="*/ 557980 h 4993409"/>
              <a:gd name="connsiteX7" fmla="*/ 4566662 w 5283459"/>
              <a:gd name="connsiteY7" fmla="*/ 855782 h 4993409"/>
              <a:gd name="connsiteX8" fmla="*/ 3783552 w 5283459"/>
              <a:gd name="connsiteY8" fmla="*/ 2109324 h 4993409"/>
              <a:gd name="connsiteX9" fmla="*/ 5283387 w 5283459"/>
              <a:gd name="connsiteY9" fmla="*/ 2288814 h 4993409"/>
              <a:gd name="connsiteX10" fmla="*/ 3863686 w 5283459"/>
              <a:gd name="connsiteY10" fmla="*/ 2811641 h 4993409"/>
              <a:gd name="connsiteX11" fmla="*/ 4828315 w 5283459"/>
              <a:gd name="connsiteY11" fmla="*/ 3987432 h 4993409"/>
              <a:gd name="connsiteX12" fmla="*/ 3163959 w 5283459"/>
              <a:gd name="connsiteY12" fmla="*/ 3382797 h 4993409"/>
              <a:gd name="connsiteX13" fmla="*/ 3087331 w 5283459"/>
              <a:gd name="connsiteY13" fmla="*/ 4992275 h 4993409"/>
              <a:gd name="connsiteX14" fmla="*/ 2321840 w 5283459"/>
              <a:gd name="connsiteY14" fmla="*/ 3521052 h 4993409"/>
              <a:gd name="connsiteX15" fmla="*/ 1092966 w 5283459"/>
              <a:gd name="connsiteY15" fmla="*/ 4437056 h 4993409"/>
              <a:gd name="connsiteX16" fmla="*/ 1577328 w 5283459"/>
              <a:gd name="connsiteY16" fmla="*/ 2981795 h 4993409"/>
              <a:gd name="connsiteX17" fmla="*/ 1 w 5283459"/>
              <a:gd name="connsiteY17" fmla="*/ 2871567 h 4993409"/>
              <a:gd name="connsiteX0" fmla="*/ 1 w 5283459"/>
              <a:gd name="connsiteY0" fmla="*/ 2871567 h 4993409"/>
              <a:gd name="connsiteX1" fmla="*/ 1612943 w 5283459"/>
              <a:gd name="connsiteY1" fmla="*/ 2131595 h 4993409"/>
              <a:gd name="connsiteX2" fmla="*/ 485508 w 5283459"/>
              <a:gd name="connsiteY2" fmla="*/ 933726 h 4993409"/>
              <a:gd name="connsiteX3" fmla="*/ 2180755 w 5283459"/>
              <a:gd name="connsiteY3" fmla="*/ 1529671 h 4993409"/>
              <a:gd name="connsiteX4" fmla="*/ 2767495 w 5283459"/>
              <a:gd name="connsiteY4" fmla="*/ 0 h 4993409"/>
              <a:gd name="connsiteX5" fmla="*/ 3119650 w 5283459"/>
              <a:gd name="connsiteY5" fmla="*/ 1641633 h 4993409"/>
              <a:gd name="connsiteX6" fmla="*/ 4668546 w 5283459"/>
              <a:gd name="connsiteY6" fmla="*/ 557980 h 4993409"/>
              <a:gd name="connsiteX7" fmla="*/ 4566662 w 5283459"/>
              <a:gd name="connsiteY7" fmla="*/ 855782 h 4993409"/>
              <a:gd name="connsiteX8" fmla="*/ 3783552 w 5283459"/>
              <a:gd name="connsiteY8" fmla="*/ 2109324 h 4993409"/>
              <a:gd name="connsiteX9" fmla="*/ 5283387 w 5283459"/>
              <a:gd name="connsiteY9" fmla="*/ 2288814 h 4993409"/>
              <a:gd name="connsiteX10" fmla="*/ 3863686 w 5283459"/>
              <a:gd name="connsiteY10" fmla="*/ 2811641 h 4993409"/>
              <a:gd name="connsiteX11" fmla="*/ 4828315 w 5283459"/>
              <a:gd name="connsiteY11" fmla="*/ 3987432 h 4993409"/>
              <a:gd name="connsiteX12" fmla="*/ 3163959 w 5283459"/>
              <a:gd name="connsiteY12" fmla="*/ 3382797 h 4993409"/>
              <a:gd name="connsiteX13" fmla="*/ 3087331 w 5283459"/>
              <a:gd name="connsiteY13" fmla="*/ 4992275 h 4993409"/>
              <a:gd name="connsiteX14" fmla="*/ 2321840 w 5283459"/>
              <a:gd name="connsiteY14" fmla="*/ 3521052 h 4993409"/>
              <a:gd name="connsiteX15" fmla="*/ 1092966 w 5283459"/>
              <a:gd name="connsiteY15" fmla="*/ 4437056 h 4993409"/>
              <a:gd name="connsiteX16" fmla="*/ 1577328 w 5283459"/>
              <a:gd name="connsiteY16" fmla="*/ 2981795 h 4993409"/>
              <a:gd name="connsiteX17" fmla="*/ 1 w 5283459"/>
              <a:gd name="connsiteY17" fmla="*/ 2871567 h 4993409"/>
              <a:gd name="connsiteX0" fmla="*/ 1 w 5283459"/>
              <a:gd name="connsiteY0" fmla="*/ 2939586 h 5061428"/>
              <a:gd name="connsiteX1" fmla="*/ 1612943 w 5283459"/>
              <a:gd name="connsiteY1" fmla="*/ 2199614 h 5061428"/>
              <a:gd name="connsiteX2" fmla="*/ 485508 w 5283459"/>
              <a:gd name="connsiteY2" fmla="*/ 1001745 h 5061428"/>
              <a:gd name="connsiteX3" fmla="*/ 2180755 w 5283459"/>
              <a:gd name="connsiteY3" fmla="*/ 1597690 h 5061428"/>
              <a:gd name="connsiteX4" fmla="*/ 2534370 w 5283459"/>
              <a:gd name="connsiteY4" fmla="*/ 595651 h 5061428"/>
              <a:gd name="connsiteX5" fmla="*/ 2767495 w 5283459"/>
              <a:gd name="connsiteY5" fmla="*/ 68019 h 5061428"/>
              <a:gd name="connsiteX6" fmla="*/ 3119650 w 5283459"/>
              <a:gd name="connsiteY6" fmla="*/ 1709652 h 5061428"/>
              <a:gd name="connsiteX7" fmla="*/ 4668546 w 5283459"/>
              <a:gd name="connsiteY7" fmla="*/ 625999 h 5061428"/>
              <a:gd name="connsiteX8" fmla="*/ 4566662 w 5283459"/>
              <a:gd name="connsiteY8" fmla="*/ 923801 h 5061428"/>
              <a:gd name="connsiteX9" fmla="*/ 3783552 w 5283459"/>
              <a:gd name="connsiteY9" fmla="*/ 2177343 h 5061428"/>
              <a:gd name="connsiteX10" fmla="*/ 5283387 w 5283459"/>
              <a:gd name="connsiteY10" fmla="*/ 2356833 h 5061428"/>
              <a:gd name="connsiteX11" fmla="*/ 3863686 w 5283459"/>
              <a:gd name="connsiteY11" fmla="*/ 2879660 h 5061428"/>
              <a:gd name="connsiteX12" fmla="*/ 4828315 w 5283459"/>
              <a:gd name="connsiteY12" fmla="*/ 4055451 h 5061428"/>
              <a:gd name="connsiteX13" fmla="*/ 3163959 w 5283459"/>
              <a:gd name="connsiteY13" fmla="*/ 3450816 h 5061428"/>
              <a:gd name="connsiteX14" fmla="*/ 3087331 w 5283459"/>
              <a:gd name="connsiteY14" fmla="*/ 5060294 h 5061428"/>
              <a:gd name="connsiteX15" fmla="*/ 2321840 w 5283459"/>
              <a:gd name="connsiteY15" fmla="*/ 3589071 h 5061428"/>
              <a:gd name="connsiteX16" fmla="*/ 1092966 w 5283459"/>
              <a:gd name="connsiteY16" fmla="*/ 4505075 h 5061428"/>
              <a:gd name="connsiteX17" fmla="*/ 1577328 w 5283459"/>
              <a:gd name="connsiteY17" fmla="*/ 3049814 h 5061428"/>
              <a:gd name="connsiteX18" fmla="*/ 1 w 5283459"/>
              <a:gd name="connsiteY18" fmla="*/ 2939586 h 5061428"/>
              <a:gd name="connsiteX0" fmla="*/ 1 w 5283459"/>
              <a:gd name="connsiteY0" fmla="*/ 2939586 h 5061428"/>
              <a:gd name="connsiteX1" fmla="*/ 1612943 w 5283459"/>
              <a:gd name="connsiteY1" fmla="*/ 2199614 h 5061428"/>
              <a:gd name="connsiteX2" fmla="*/ 485508 w 5283459"/>
              <a:gd name="connsiteY2" fmla="*/ 1001745 h 5061428"/>
              <a:gd name="connsiteX3" fmla="*/ 2180755 w 5283459"/>
              <a:gd name="connsiteY3" fmla="*/ 1597690 h 5061428"/>
              <a:gd name="connsiteX4" fmla="*/ 2534370 w 5283459"/>
              <a:gd name="connsiteY4" fmla="*/ 595651 h 5061428"/>
              <a:gd name="connsiteX5" fmla="*/ 2767495 w 5283459"/>
              <a:gd name="connsiteY5" fmla="*/ 68019 h 5061428"/>
              <a:gd name="connsiteX6" fmla="*/ 3119650 w 5283459"/>
              <a:gd name="connsiteY6" fmla="*/ 1709652 h 5061428"/>
              <a:gd name="connsiteX7" fmla="*/ 4668546 w 5283459"/>
              <a:gd name="connsiteY7" fmla="*/ 625999 h 5061428"/>
              <a:gd name="connsiteX8" fmla="*/ 4566662 w 5283459"/>
              <a:gd name="connsiteY8" fmla="*/ 923801 h 5061428"/>
              <a:gd name="connsiteX9" fmla="*/ 3783552 w 5283459"/>
              <a:gd name="connsiteY9" fmla="*/ 2177343 h 5061428"/>
              <a:gd name="connsiteX10" fmla="*/ 5283387 w 5283459"/>
              <a:gd name="connsiteY10" fmla="*/ 2356833 h 5061428"/>
              <a:gd name="connsiteX11" fmla="*/ 3863686 w 5283459"/>
              <a:gd name="connsiteY11" fmla="*/ 2879660 h 5061428"/>
              <a:gd name="connsiteX12" fmla="*/ 4828315 w 5283459"/>
              <a:gd name="connsiteY12" fmla="*/ 4055451 h 5061428"/>
              <a:gd name="connsiteX13" fmla="*/ 3163959 w 5283459"/>
              <a:gd name="connsiteY13" fmla="*/ 3450816 h 5061428"/>
              <a:gd name="connsiteX14" fmla="*/ 3087331 w 5283459"/>
              <a:gd name="connsiteY14" fmla="*/ 5060294 h 5061428"/>
              <a:gd name="connsiteX15" fmla="*/ 2321840 w 5283459"/>
              <a:gd name="connsiteY15" fmla="*/ 3589071 h 5061428"/>
              <a:gd name="connsiteX16" fmla="*/ 1092966 w 5283459"/>
              <a:gd name="connsiteY16" fmla="*/ 4505075 h 5061428"/>
              <a:gd name="connsiteX17" fmla="*/ 1577328 w 5283459"/>
              <a:gd name="connsiteY17" fmla="*/ 3049814 h 5061428"/>
              <a:gd name="connsiteX18" fmla="*/ 1 w 5283459"/>
              <a:gd name="connsiteY18" fmla="*/ 2939586 h 5061428"/>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3163959 w 5283459"/>
              <a:gd name="connsiteY13" fmla="*/ 3402890 h 5013502"/>
              <a:gd name="connsiteX14" fmla="*/ 3087331 w 5283459"/>
              <a:gd name="connsiteY14" fmla="*/ 5012368 h 5013502"/>
              <a:gd name="connsiteX15" fmla="*/ 2321840 w 5283459"/>
              <a:gd name="connsiteY15" fmla="*/ 3541145 h 5013502"/>
              <a:gd name="connsiteX16" fmla="*/ 1092966 w 5283459"/>
              <a:gd name="connsiteY16" fmla="*/ 4457149 h 5013502"/>
              <a:gd name="connsiteX17" fmla="*/ 1577328 w 5283459"/>
              <a:gd name="connsiteY17" fmla="*/ 3001888 h 5013502"/>
              <a:gd name="connsiteX18" fmla="*/ 1 w 5283459"/>
              <a:gd name="connsiteY18"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94311 w 5283459"/>
              <a:gd name="connsiteY13" fmla="*/ 4082278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498"/>
              <a:gd name="connsiteX1" fmla="*/ 1612943 w 5283459"/>
              <a:gd name="connsiteY1" fmla="*/ 2151688 h 5013498"/>
              <a:gd name="connsiteX2" fmla="*/ 485508 w 5283459"/>
              <a:gd name="connsiteY2" fmla="*/ 953819 h 5013498"/>
              <a:gd name="connsiteX3" fmla="*/ 2180755 w 5283459"/>
              <a:gd name="connsiteY3" fmla="*/ 1549764 h 5013498"/>
              <a:gd name="connsiteX4" fmla="*/ 2534370 w 5283459"/>
              <a:gd name="connsiteY4" fmla="*/ 547725 h 5013498"/>
              <a:gd name="connsiteX5" fmla="*/ 2767495 w 5283459"/>
              <a:gd name="connsiteY5" fmla="*/ 20093 h 5013498"/>
              <a:gd name="connsiteX6" fmla="*/ 3119650 w 5283459"/>
              <a:gd name="connsiteY6" fmla="*/ 1661726 h 5013498"/>
              <a:gd name="connsiteX7" fmla="*/ 4668546 w 5283459"/>
              <a:gd name="connsiteY7" fmla="*/ 578073 h 5013498"/>
              <a:gd name="connsiteX8" fmla="*/ 4566662 w 5283459"/>
              <a:gd name="connsiteY8" fmla="*/ 875875 h 5013498"/>
              <a:gd name="connsiteX9" fmla="*/ 3783552 w 5283459"/>
              <a:gd name="connsiteY9" fmla="*/ 2129417 h 5013498"/>
              <a:gd name="connsiteX10" fmla="*/ 5283387 w 5283459"/>
              <a:gd name="connsiteY10" fmla="*/ 2308907 h 5013498"/>
              <a:gd name="connsiteX11" fmla="*/ 3863686 w 5283459"/>
              <a:gd name="connsiteY11" fmla="*/ 2831734 h 5013498"/>
              <a:gd name="connsiteX12" fmla="*/ 4828315 w 5283459"/>
              <a:gd name="connsiteY12" fmla="*/ 4007525 h 5013498"/>
              <a:gd name="connsiteX13" fmla="*/ 4694311 w 5283459"/>
              <a:gd name="connsiteY13" fmla="*/ 4082278 h 5013498"/>
              <a:gd name="connsiteX14" fmla="*/ 3163959 w 5283459"/>
              <a:gd name="connsiteY14" fmla="*/ 3402890 h 5013498"/>
              <a:gd name="connsiteX15" fmla="*/ 3087331 w 5283459"/>
              <a:gd name="connsiteY15" fmla="*/ 5012368 h 5013498"/>
              <a:gd name="connsiteX16" fmla="*/ 2321840 w 5283459"/>
              <a:gd name="connsiteY16" fmla="*/ 3541145 h 5013498"/>
              <a:gd name="connsiteX17" fmla="*/ 1092966 w 5283459"/>
              <a:gd name="connsiteY17" fmla="*/ 4457149 h 5013498"/>
              <a:gd name="connsiteX18" fmla="*/ 1577328 w 5283459"/>
              <a:gd name="connsiteY18" fmla="*/ 3001888 h 5013498"/>
              <a:gd name="connsiteX19" fmla="*/ 1 w 5283459"/>
              <a:gd name="connsiteY19" fmla="*/ 2891660 h 5013498"/>
              <a:gd name="connsiteX0" fmla="*/ 1 w 5283459"/>
              <a:gd name="connsiteY0" fmla="*/ 2891660 h 5013498"/>
              <a:gd name="connsiteX1" fmla="*/ 1612943 w 5283459"/>
              <a:gd name="connsiteY1" fmla="*/ 2151688 h 5013498"/>
              <a:gd name="connsiteX2" fmla="*/ 485508 w 5283459"/>
              <a:gd name="connsiteY2" fmla="*/ 953819 h 5013498"/>
              <a:gd name="connsiteX3" fmla="*/ 2180755 w 5283459"/>
              <a:gd name="connsiteY3" fmla="*/ 1549764 h 5013498"/>
              <a:gd name="connsiteX4" fmla="*/ 2534370 w 5283459"/>
              <a:gd name="connsiteY4" fmla="*/ 547725 h 5013498"/>
              <a:gd name="connsiteX5" fmla="*/ 2767495 w 5283459"/>
              <a:gd name="connsiteY5" fmla="*/ 20093 h 5013498"/>
              <a:gd name="connsiteX6" fmla="*/ 3119650 w 5283459"/>
              <a:gd name="connsiteY6" fmla="*/ 1661726 h 5013498"/>
              <a:gd name="connsiteX7" fmla="*/ 4668546 w 5283459"/>
              <a:gd name="connsiteY7" fmla="*/ 578073 h 5013498"/>
              <a:gd name="connsiteX8" fmla="*/ 4566662 w 5283459"/>
              <a:gd name="connsiteY8" fmla="*/ 875875 h 5013498"/>
              <a:gd name="connsiteX9" fmla="*/ 3783552 w 5283459"/>
              <a:gd name="connsiteY9" fmla="*/ 2129417 h 5013498"/>
              <a:gd name="connsiteX10" fmla="*/ 5283387 w 5283459"/>
              <a:gd name="connsiteY10" fmla="*/ 2308907 h 5013498"/>
              <a:gd name="connsiteX11" fmla="*/ 3863686 w 5283459"/>
              <a:gd name="connsiteY11" fmla="*/ 2831734 h 5013498"/>
              <a:gd name="connsiteX12" fmla="*/ 4828315 w 5283459"/>
              <a:gd name="connsiteY12" fmla="*/ 4007525 h 5013498"/>
              <a:gd name="connsiteX13" fmla="*/ 4694311 w 5283459"/>
              <a:gd name="connsiteY13" fmla="*/ 4082278 h 5013498"/>
              <a:gd name="connsiteX14" fmla="*/ 3163959 w 5283459"/>
              <a:gd name="connsiteY14" fmla="*/ 3402890 h 5013498"/>
              <a:gd name="connsiteX15" fmla="*/ 3087331 w 5283459"/>
              <a:gd name="connsiteY15" fmla="*/ 5012368 h 5013498"/>
              <a:gd name="connsiteX16" fmla="*/ 2321840 w 5283459"/>
              <a:gd name="connsiteY16" fmla="*/ 3541145 h 5013498"/>
              <a:gd name="connsiteX17" fmla="*/ 1092966 w 5283459"/>
              <a:gd name="connsiteY17" fmla="*/ 4457149 h 5013498"/>
              <a:gd name="connsiteX18" fmla="*/ 1577328 w 5283459"/>
              <a:gd name="connsiteY18" fmla="*/ 3001888 h 5013498"/>
              <a:gd name="connsiteX19" fmla="*/ 1 w 5283459"/>
              <a:gd name="connsiteY19" fmla="*/ 2891660 h 5013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283459" h="5013498">
                <a:moveTo>
                  <a:pt x="1" y="2891660"/>
                </a:moveTo>
                <a:cubicBezTo>
                  <a:pt x="421402" y="2605038"/>
                  <a:pt x="1175071" y="2362267"/>
                  <a:pt x="1612943" y="2151688"/>
                </a:cubicBezTo>
                <a:cubicBezTo>
                  <a:pt x="1425135" y="1952100"/>
                  <a:pt x="548845" y="1144911"/>
                  <a:pt x="485508" y="953819"/>
                </a:cubicBezTo>
                <a:cubicBezTo>
                  <a:pt x="427904" y="900429"/>
                  <a:pt x="2084153" y="1530900"/>
                  <a:pt x="2180755" y="1549764"/>
                </a:cubicBezTo>
                <a:cubicBezTo>
                  <a:pt x="2277889" y="1527089"/>
                  <a:pt x="2436580" y="802670"/>
                  <a:pt x="2534370" y="547725"/>
                </a:cubicBezTo>
                <a:cubicBezTo>
                  <a:pt x="2632160" y="292780"/>
                  <a:pt x="2737746" y="-92410"/>
                  <a:pt x="2767495" y="20093"/>
                </a:cubicBezTo>
                <a:cubicBezTo>
                  <a:pt x="2961050" y="599763"/>
                  <a:pt x="2993754" y="1272211"/>
                  <a:pt x="3119650" y="1661726"/>
                </a:cubicBezTo>
                <a:cubicBezTo>
                  <a:pt x="3607738" y="1302543"/>
                  <a:pt x="4483716" y="544360"/>
                  <a:pt x="4668546" y="578073"/>
                </a:cubicBezTo>
                <a:cubicBezTo>
                  <a:pt x="4748271" y="558769"/>
                  <a:pt x="4702521" y="681319"/>
                  <a:pt x="4566662" y="875875"/>
                </a:cubicBezTo>
                <a:cubicBezTo>
                  <a:pt x="4449964" y="1053206"/>
                  <a:pt x="3900250" y="1952086"/>
                  <a:pt x="3783552" y="2129417"/>
                </a:cubicBezTo>
                <a:cubicBezTo>
                  <a:pt x="4118941" y="2172370"/>
                  <a:pt x="5151874" y="2205688"/>
                  <a:pt x="5283387" y="2308907"/>
                </a:cubicBezTo>
                <a:cubicBezTo>
                  <a:pt x="5292719" y="2451144"/>
                  <a:pt x="4403169" y="2588018"/>
                  <a:pt x="3863686" y="2831734"/>
                </a:cubicBezTo>
                <a:cubicBezTo>
                  <a:pt x="4058045" y="3075911"/>
                  <a:pt x="4536177" y="3608438"/>
                  <a:pt x="4828315" y="4007525"/>
                </a:cubicBezTo>
                <a:cubicBezTo>
                  <a:pt x="4911639" y="4126610"/>
                  <a:pt x="4971704" y="4183050"/>
                  <a:pt x="4694311" y="4082278"/>
                </a:cubicBezTo>
                <a:cubicBezTo>
                  <a:pt x="4416918" y="3981506"/>
                  <a:pt x="3318923" y="3462909"/>
                  <a:pt x="3163959" y="3402890"/>
                </a:cubicBezTo>
                <a:cubicBezTo>
                  <a:pt x="3117583" y="3718197"/>
                  <a:pt x="3168162" y="4723566"/>
                  <a:pt x="3087331" y="5012368"/>
                </a:cubicBezTo>
                <a:cubicBezTo>
                  <a:pt x="2951036" y="5060838"/>
                  <a:pt x="2342026" y="3535238"/>
                  <a:pt x="2321840" y="3541145"/>
                </a:cubicBezTo>
                <a:cubicBezTo>
                  <a:pt x="2151792" y="3590905"/>
                  <a:pt x="1238296" y="4593232"/>
                  <a:pt x="1092966" y="4457149"/>
                </a:cubicBezTo>
                <a:cubicBezTo>
                  <a:pt x="1167837" y="3979267"/>
                  <a:pt x="1449412" y="3441881"/>
                  <a:pt x="1577328" y="3001888"/>
                </a:cubicBezTo>
                <a:cubicBezTo>
                  <a:pt x="1489335" y="2930557"/>
                  <a:pt x="52036" y="3028476"/>
                  <a:pt x="1" y="2891660"/>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695999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924619" y="464544"/>
            <a:ext cx="3429179" cy="1456511"/>
          </a:xfrm>
        </p:spPr>
        <p:txBody>
          <a:bodyPr/>
          <a:lstStyle/>
          <a:p>
            <a:r>
              <a:rPr lang="en-US"/>
              <a:t>Click to edit Master title style</a:t>
            </a:r>
            <a:endParaRPr lang="en-US" dirty="0"/>
          </a:p>
        </p:txBody>
      </p:sp>
      <p:sp>
        <p:nvSpPr>
          <p:cNvPr id="14" name="Picture Placeholder 13">
            <a:extLst>
              <a:ext uri="{FF2B5EF4-FFF2-40B4-BE49-F238E27FC236}">
                <a16:creationId xmlns:a16="http://schemas.microsoft.com/office/drawing/2014/main" id="{C385D35E-1F99-3EE2-7DC7-EFB42806CBD0}"/>
              </a:ext>
            </a:extLst>
          </p:cNvPr>
          <p:cNvSpPr>
            <a:spLocks noGrp="1"/>
          </p:cNvSpPr>
          <p:nvPr>
            <p:ph type="pic" sz="quarter" idx="13" hasCustomPrompt="1"/>
          </p:nvPr>
        </p:nvSpPr>
        <p:spPr>
          <a:xfrm>
            <a:off x="1" y="-5270"/>
            <a:ext cx="7184917" cy="6858000"/>
          </a:xfrm>
          <a:custGeom>
            <a:avLst/>
            <a:gdLst>
              <a:gd name="connsiteX0" fmla="*/ 0 w 7184917"/>
              <a:gd name="connsiteY0" fmla="*/ 0 h 6858000"/>
              <a:gd name="connsiteX1" fmla="*/ 7071078 w 7184917"/>
              <a:gd name="connsiteY1" fmla="*/ 8880 h 6858000"/>
              <a:gd name="connsiteX2" fmla="*/ 7115250 w 7184917"/>
              <a:gd name="connsiteY2" fmla="*/ 6857999 h 6858000"/>
              <a:gd name="connsiteX3" fmla="*/ 0 w 718491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84917" h="6858000">
                <a:moveTo>
                  <a:pt x="0" y="0"/>
                </a:moveTo>
                <a:lnTo>
                  <a:pt x="7071078" y="8880"/>
                </a:lnTo>
                <a:cubicBezTo>
                  <a:pt x="6996324" y="1826582"/>
                  <a:pt x="7321658" y="4960396"/>
                  <a:pt x="7115250" y="6857999"/>
                </a:cubicBez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924621" y="1936671"/>
            <a:ext cx="3429178" cy="414641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7924620" y="6356350"/>
            <a:ext cx="1995468" cy="365125"/>
          </a:xfrm>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9920088" y="6356350"/>
            <a:ext cx="1413160" cy="365125"/>
          </a:xfrm>
        </p:spPr>
        <p:txBody>
          <a:bodyPr/>
          <a:lstStyle/>
          <a:p>
            <a:fld id="{54B5FF5B-1185-42AB-B48C-3F2FD139C6E2}"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4488560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1" y="646981"/>
            <a:ext cx="3924475" cy="1774821"/>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1" y="2437418"/>
            <a:ext cx="3924475" cy="361590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Picture Placeholder 6">
            <a:extLst>
              <a:ext uri="{FF2B5EF4-FFF2-40B4-BE49-F238E27FC236}">
                <a16:creationId xmlns:a16="http://schemas.microsoft.com/office/drawing/2014/main" id="{1D1D621C-D743-9FD4-3A9F-E53834521BDD}"/>
              </a:ext>
            </a:extLst>
          </p:cNvPr>
          <p:cNvSpPr>
            <a:spLocks noGrp="1"/>
          </p:cNvSpPr>
          <p:nvPr>
            <p:ph type="pic" sz="quarter" idx="13" hasCustomPrompt="1"/>
          </p:nvPr>
        </p:nvSpPr>
        <p:spPr>
          <a:xfrm>
            <a:off x="5630779" y="1"/>
            <a:ext cx="6561221" cy="6857999"/>
          </a:xfrm>
          <a:custGeom>
            <a:avLst/>
            <a:gdLst>
              <a:gd name="connsiteX0" fmla="*/ 163902 w 6576203"/>
              <a:gd name="connsiteY0" fmla="*/ 0 h 6857999"/>
              <a:gd name="connsiteX1" fmla="*/ 6576203 w 6576203"/>
              <a:gd name="connsiteY1" fmla="*/ 0 h 6857999"/>
              <a:gd name="connsiteX2" fmla="*/ 6576203 w 6576203"/>
              <a:gd name="connsiteY2" fmla="*/ 6857999 h 6857999"/>
              <a:gd name="connsiteX3" fmla="*/ 0 w 6576203"/>
              <a:gd name="connsiteY3" fmla="*/ 6857999 h 6857999"/>
              <a:gd name="connsiteX4" fmla="*/ 163902 w 6576203"/>
              <a:gd name="connsiteY4" fmla="*/ 0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03" h="6857999">
                <a:moveTo>
                  <a:pt x="163902" y="0"/>
                </a:moveTo>
                <a:lnTo>
                  <a:pt x="6576203" y="0"/>
                </a:lnTo>
                <a:lnTo>
                  <a:pt x="6576203" y="6857999"/>
                </a:lnTo>
                <a:lnTo>
                  <a:pt x="0" y="6857999"/>
                </a:lnTo>
                <a:cubicBezTo>
                  <a:pt x="129396" y="5080957"/>
                  <a:pt x="-17253" y="1388853"/>
                  <a:pt x="163902"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700790" y="6341919"/>
            <a:ext cx="2649449" cy="365125"/>
          </a:xfrm>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3350239" y="6356350"/>
            <a:ext cx="1267193" cy="365125"/>
          </a:xfrm>
        </p:spPr>
        <p:txBody>
          <a:bodyPr/>
          <a:lstStyle/>
          <a:p>
            <a:fld id="{240C32BF-9B2C-4DCE-9929-E9B5E3A2897A}"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4799288" y="6356350"/>
            <a:ext cx="491834" cy="365125"/>
          </a:xfrm>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15724279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492578" y="464544"/>
            <a:ext cx="4777934" cy="1456511"/>
          </a:xfrm>
        </p:spPr>
        <p:txBody>
          <a:body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B97D6E6A-66C0-CF53-4577-787FF7E6BC41}"/>
              </a:ext>
            </a:extLst>
          </p:cNvPr>
          <p:cNvSpPr>
            <a:spLocks noGrp="1"/>
          </p:cNvSpPr>
          <p:nvPr>
            <p:ph type="pic" sz="quarter" idx="13" hasCustomPrompt="1"/>
          </p:nvPr>
        </p:nvSpPr>
        <p:spPr>
          <a:xfrm>
            <a:off x="0" y="-2"/>
            <a:ext cx="5563892" cy="6857999"/>
          </a:xfrm>
          <a:custGeom>
            <a:avLst/>
            <a:gdLst>
              <a:gd name="connsiteX0" fmla="*/ 0 w 5477773"/>
              <a:gd name="connsiteY0" fmla="*/ 0 h 6857999"/>
              <a:gd name="connsiteX1" fmla="*/ 5460584 w 5477773"/>
              <a:gd name="connsiteY1" fmla="*/ 0 h 6857999"/>
              <a:gd name="connsiteX2" fmla="*/ 5324487 w 5477773"/>
              <a:gd name="connsiteY2" fmla="*/ 6857999 h 6857999"/>
              <a:gd name="connsiteX3" fmla="*/ 0 w 5477773"/>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5477773" h="6857999">
                <a:moveTo>
                  <a:pt x="0" y="0"/>
                </a:moveTo>
                <a:lnTo>
                  <a:pt x="5460584" y="0"/>
                </a:lnTo>
                <a:cubicBezTo>
                  <a:pt x="5353140" y="1777042"/>
                  <a:pt x="5639660" y="3916392"/>
                  <a:pt x="5324487" y="6857999"/>
                </a:cubicBezTo>
                <a:lnTo>
                  <a:pt x="0" y="6857999"/>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6492578" y="1936671"/>
            <a:ext cx="4777933" cy="414641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494999" y="6356350"/>
            <a:ext cx="2834740" cy="365125"/>
          </a:xfrm>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E309FABA-4FDB-4643-B781-796DB21765E4}"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810046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530973"/>
            <a:ext cx="5395210" cy="1456511"/>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0" y="2003099"/>
            <a:ext cx="5395210" cy="401670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Picture Placeholder 6">
            <a:extLst>
              <a:ext uri="{FF2B5EF4-FFF2-40B4-BE49-F238E27FC236}">
                <a16:creationId xmlns:a16="http://schemas.microsoft.com/office/drawing/2014/main" id="{F7C14F03-5F69-CD7A-5E41-41F01F7E1B25}"/>
              </a:ext>
            </a:extLst>
          </p:cNvPr>
          <p:cNvSpPr>
            <a:spLocks noGrp="1"/>
          </p:cNvSpPr>
          <p:nvPr>
            <p:ph type="pic" sz="quarter" idx="13" hasCustomPrompt="1"/>
          </p:nvPr>
        </p:nvSpPr>
        <p:spPr>
          <a:xfrm rot="21445552">
            <a:off x="6850601" y="1238846"/>
            <a:ext cx="4920503" cy="5710219"/>
          </a:xfrm>
          <a:custGeom>
            <a:avLst/>
            <a:gdLst>
              <a:gd name="connsiteX0" fmla="*/ 411479 w 4071298"/>
              <a:gd name="connsiteY0" fmla="*/ 0 h 4927971"/>
              <a:gd name="connsiteX1" fmla="*/ 4066810 w 4071298"/>
              <a:gd name="connsiteY1" fmla="*/ 297084 h 4927971"/>
              <a:gd name="connsiteX2" fmla="*/ 3830054 w 4071298"/>
              <a:gd name="connsiteY2" fmla="*/ 3228906 h 4927971"/>
              <a:gd name="connsiteX3" fmla="*/ 3682055 w 4071298"/>
              <a:gd name="connsiteY3" fmla="*/ 4820224 h 4927971"/>
              <a:gd name="connsiteX4" fmla="*/ 3667113 w 4071298"/>
              <a:gd name="connsiteY4" fmla="*/ 4927971 h 4927971"/>
              <a:gd name="connsiteX5" fmla="*/ 0 w 4071298"/>
              <a:gd name="connsiteY5" fmla="*/ 4680097 h 4927971"/>
              <a:gd name="connsiteX6" fmla="*/ 411479 w 4071298"/>
              <a:gd name="connsiteY6" fmla="*/ 0 h 492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1298" h="4927971">
                <a:moveTo>
                  <a:pt x="411479" y="0"/>
                </a:moveTo>
                <a:lnTo>
                  <a:pt x="4066810" y="297084"/>
                </a:lnTo>
                <a:cubicBezTo>
                  <a:pt x="4106050" y="347981"/>
                  <a:pt x="3876383" y="2404020"/>
                  <a:pt x="3830054" y="3228906"/>
                </a:cubicBezTo>
                <a:cubicBezTo>
                  <a:pt x="3794913" y="3746516"/>
                  <a:pt x="3746275" y="4289908"/>
                  <a:pt x="3682055" y="4820224"/>
                </a:cubicBezTo>
                <a:lnTo>
                  <a:pt x="3667113" y="4927971"/>
                </a:lnTo>
                <a:lnTo>
                  <a:pt x="0" y="4680097"/>
                </a:lnTo>
                <a:cubicBezTo>
                  <a:pt x="63787" y="3377506"/>
                  <a:pt x="224565" y="1779657"/>
                  <a:pt x="41147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4294911" y="6356350"/>
            <a:ext cx="1801089" cy="365125"/>
          </a:xfrm>
        </p:spPr>
        <p:txBody>
          <a:bodyPr/>
          <a:lstStyle/>
          <a:p>
            <a:fld id="{84629CEE-87AC-49CC-BA0A-763D812F7F24}"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11437920" y="6356350"/>
            <a:ext cx="547255" cy="365125"/>
          </a:xfrm>
        </p:spPr>
        <p:txBody>
          <a:bodyPr/>
          <a:lstStyle/>
          <a:p>
            <a:fld id="{7CF79DB2-B0CF-4CB1-AE78-9ED1037C015C}" type="slidenum">
              <a:rPr lang="en-US" smtClean="0"/>
              <a:t>‹#›</a:t>
            </a:fld>
            <a:endParaRPr lang="en-US" dirty="0"/>
          </a:p>
        </p:txBody>
      </p:sp>
      <p:sp>
        <p:nvSpPr>
          <p:cNvPr id="17" name="Freeform: Shape 16">
            <a:extLst>
              <a:ext uri="{FF2B5EF4-FFF2-40B4-BE49-F238E27FC236}">
                <a16:creationId xmlns:a16="http://schemas.microsoft.com/office/drawing/2014/main" id="{CCAB591D-BAA9-AC99-31C1-486B4E5000CC}"/>
              </a:ext>
            </a:extLst>
          </p:cNvPr>
          <p:cNvSpPr/>
          <p:nvPr/>
        </p:nvSpPr>
        <p:spPr>
          <a:xfrm rot="20950976">
            <a:off x="10293274" y="488579"/>
            <a:ext cx="1998763" cy="950307"/>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91884"/>
              <a:gd name="connsiteX1" fmla="*/ 116789 w 2876897"/>
              <a:gd name="connsiteY1" fmla="*/ 590029 h 1591884"/>
              <a:gd name="connsiteX2" fmla="*/ 0 w 2876897"/>
              <a:gd name="connsiteY2" fmla="*/ 83689 h 1591884"/>
              <a:gd name="connsiteX3" fmla="*/ 574390 w 2876897"/>
              <a:gd name="connsiteY3" fmla="*/ 0 h 1591884"/>
              <a:gd name="connsiteX4" fmla="*/ 592822 w 2876897"/>
              <a:gd name="connsiteY4" fmla="*/ 142333 h 1591884"/>
              <a:gd name="connsiteX5" fmla="*/ 1077920 w 2876897"/>
              <a:gd name="connsiteY5" fmla="*/ 764841 h 1591884"/>
              <a:gd name="connsiteX6" fmla="*/ 1791731 w 2876897"/>
              <a:gd name="connsiteY6" fmla="*/ 767945 h 1591884"/>
              <a:gd name="connsiteX7" fmla="*/ 2126592 w 2876897"/>
              <a:gd name="connsiteY7" fmla="*/ 478752 h 1591884"/>
              <a:gd name="connsiteX8" fmla="*/ 2210912 w 2876897"/>
              <a:gd name="connsiteY8" fmla="*/ 23807 h 1591884"/>
              <a:gd name="connsiteX9" fmla="*/ 2876897 w 2876897"/>
              <a:gd name="connsiteY9" fmla="*/ 39276 h 1591884"/>
              <a:gd name="connsiteX10" fmla="*/ 2096211 w 2876897"/>
              <a:gd name="connsiteY10" fmla="*/ 1461348 h 1591884"/>
              <a:gd name="connsiteX11" fmla="*/ 698505 w 2876897"/>
              <a:gd name="connsiteY11" fmla="*/ 1390335 h 1591884"/>
              <a:gd name="connsiteX0" fmla="*/ 698505 w 2876897"/>
              <a:gd name="connsiteY0" fmla="*/ 1390335 h 1549509"/>
              <a:gd name="connsiteX1" fmla="*/ 116789 w 2876897"/>
              <a:gd name="connsiteY1" fmla="*/ 590029 h 1549509"/>
              <a:gd name="connsiteX2" fmla="*/ 0 w 2876897"/>
              <a:gd name="connsiteY2" fmla="*/ 83689 h 1549509"/>
              <a:gd name="connsiteX3" fmla="*/ 574390 w 2876897"/>
              <a:gd name="connsiteY3" fmla="*/ 0 h 1549509"/>
              <a:gd name="connsiteX4" fmla="*/ 592822 w 2876897"/>
              <a:gd name="connsiteY4" fmla="*/ 142333 h 1549509"/>
              <a:gd name="connsiteX5" fmla="*/ 1077920 w 2876897"/>
              <a:gd name="connsiteY5" fmla="*/ 764841 h 1549509"/>
              <a:gd name="connsiteX6" fmla="*/ 1791731 w 2876897"/>
              <a:gd name="connsiteY6" fmla="*/ 767945 h 1549509"/>
              <a:gd name="connsiteX7" fmla="*/ 2126592 w 2876897"/>
              <a:gd name="connsiteY7" fmla="*/ 478752 h 1549509"/>
              <a:gd name="connsiteX8" fmla="*/ 2210912 w 2876897"/>
              <a:gd name="connsiteY8" fmla="*/ 23807 h 1549509"/>
              <a:gd name="connsiteX9" fmla="*/ 2876897 w 2876897"/>
              <a:gd name="connsiteY9" fmla="*/ 39276 h 1549509"/>
              <a:gd name="connsiteX10" fmla="*/ 2096211 w 2876897"/>
              <a:gd name="connsiteY10" fmla="*/ 1461348 h 1549509"/>
              <a:gd name="connsiteX11" fmla="*/ 698505 w 2876897"/>
              <a:gd name="connsiteY11" fmla="*/ 1390335 h 1549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76897" h="1549509">
                <a:moveTo>
                  <a:pt x="698505" y="1390335"/>
                </a:moveTo>
                <a:cubicBezTo>
                  <a:pt x="382179" y="1190875"/>
                  <a:pt x="233206" y="807803"/>
                  <a:pt x="116789" y="590029"/>
                </a:cubicBezTo>
                <a:cubicBezTo>
                  <a:pt x="372" y="372255"/>
                  <a:pt x="12108" y="225281"/>
                  <a:pt x="0" y="83689"/>
                </a:cubicBezTo>
                <a:lnTo>
                  <a:pt x="574390" y="0"/>
                </a:lnTo>
                <a:lnTo>
                  <a:pt x="592822" y="142333"/>
                </a:lnTo>
                <a:cubicBezTo>
                  <a:pt x="640270" y="442220"/>
                  <a:pt x="878102" y="660572"/>
                  <a:pt x="1077920" y="764841"/>
                </a:cubicBezTo>
                <a:cubicBezTo>
                  <a:pt x="1277738" y="869110"/>
                  <a:pt x="1580765" y="845068"/>
                  <a:pt x="1791731" y="767945"/>
                </a:cubicBezTo>
                <a:cubicBezTo>
                  <a:pt x="1909457" y="671038"/>
                  <a:pt x="2056108" y="596953"/>
                  <a:pt x="2126592" y="478752"/>
                </a:cubicBezTo>
                <a:cubicBezTo>
                  <a:pt x="2186525" y="332585"/>
                  <a:pt x="2227007" y="164432"/>
                  <a:pt x="2210912" y="23807"/>
                </a:cubicBezTo>
                <a:lnTo>
                  <a:pt x="2876897" y="39276"/>
                </a:lnTo>
                <a:cubicBezTo>
                  <a:pt x="2854819" y="291776"/>
                  <a:pt x="2721442" y="1173237"/>
                  <a:pt x="2096211" y="1461348"/>
                </a:cubicBezTo>
                <a:cubicBezTo>
                  <a:pt x="1609321" y="1617817"/>
                  <a:pt x="1025448" y="1548465"/>
                  <a:pt x="698505" y="1390335"/>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134183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99660" y="530973"/>
            <a:ext cx="5395210" cy="1456511"/>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699660" y="2003099"/>
            <a:ext cx="5395210" cy="401670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Picture Placeholder 21">
            <a:extLst>
              <a:ext uri="{FF2B5EF4-FFF2-40B4-BE49-F238E27FC236}">
                <a16:creationId xmlns:a16="http://schemas.microsoft.com/office/drawing/2014/main" id="{28BC5525-CF2B-61B7-2A74-6DE992B6BCDC}"/>
              </a:ext>
            </a:extLst>
          </p:cNvPr>
          <p:cNvSpPr>
            <a:spLocks noGrp="1"/>
          </p:cNvSpPr>
          <p:nvPr>
            <p:ph type="pic" sz="quarter" idx="13" hasCustomPrompt="1"/>
          </p:nvPr>
        </p:nvSpPr>
        <p:spPr>
          <a:xfrm rot="21429196">
            <a:off x="6624315" y="183622"/>
            <a:ext cx="5543342" cy="6080538"/>
          </a:xfrm>
          <a:custGeom>
            <a:avLst/>
            <a:gdLst>
              <a:gd name="connsiteX0" fmla="*/ 516568 w 5543342"/>
              <a:gd name="connsiteY0" fmla="*/ 0 h 6080538"/>
              <a:gd name="connsiteX1" fmla="*/ 5542764 w 5543342"/>
              <a:gd name="connsiteY1" fmla="*/ 510009 h 6080538"/>
              <a:gd name="connsiteX2" fmla="*/ 5340089 w 5543342"/>
              <a:gd name="connsiteY2" fmla="*/ 3610175 h 6080538"/>
              <a:gd name="connsiteX3" fmla="*/ 5118358 w 5543342"/>
              <a:gd name="connsiteY3" fmla="*/ 6080538 h 6080538"/>
              <a:gd name="connsiteX4" fmla="*/ 1287318 w 5543342"/>
              <a:gd name="connsiteY4" fmla="*/ 5769564 h 6080538"/>
              <a:gd name="connsiteX5" fmla="*/ 1291721 w 5543342"/>
              <a:gd name="connsiteY5" fmla="*/ 5758465 h 6080538"/>
              <a:gd name="connsiteX6" fmla="*/ 1332268 w 5543342"/>
              <a:gd name="connsiteY6" fmla="*/ 5554724 h 6080538"/>
              <a:gd name="connsiteX7" fmla="*/ 1006825 w 5543342"/>
              <a:gd name="connsiteY7" fmla="*/ 4870534 h 6080538"/>
              <a:gd name="connsiteX8" fmla="*/ 420574 w 5543342"/>
              <a:gd name="connsiteY8" fmla="*/ 4651036 h 6080538"/>
              <a:gd name="connsiteX9" fmla="*/ 16166 w 5543342"/>
              <a:gd name="connsiteY9" fmla="*/ 4725372 h 6080538"/>
              <a:gd name="connsiteX10" fmla="*/ 0 w 5543342"/>
              <a:gd name="connsiteY10" fmla="*/ 4733953 h 6080538"/>
              <a:gd name="connsiteX11" fmla="*/ 25673 w 5543342"/>
              <a:gd name="connsiteY11" fmla="*/ 4477145 h 6080538"/>
              <a:gd name="connsiteX12" fmla="*/ 268217 w 5543342"/>
              <a:gd name="connsiteY12" fmla="*/ 2031585 h 6080538"/>
              <a:gd name="connsiteX13" fmla="*/ 494239 w 5543342"/>
              <a:gd name="connsiteY13" fmla="*/ 128602 h 608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43342" h="6080538">
                <a:moveTo>
                  <a:pt x="516568" y="0"/>
                </a:moveTo>
                <a:lnTo>
                  <a:pt x="5542764" y="510009"/>
                </a:lnTo>
                <a:cubicBezTo>
                  <a:pt x="5553671" y="891546"/>
                  <a:pt x="5407648" y="2576786"/>
                  <a:pt x="5340089" y="3610175"/>
                </a:cubicBezTo>
                <a:cubicBezTo>
                  <a:pt x="5278007" y="4570989"/>
                  <a:pt x="5231601" y="5375940"/>
                  <a:pt x="5118358" y="6080538"/>
                </a:cubicBezTo>
                <a:lnTo>
                  <a:pt x="1287318" y="5769564"/>
                </a:lnTo>
                <a:lnTo>
                  <a:pt x="1291721" y="5758465"/>
                </a:lnTo>
                <a:cubicBezTo>
                  <a:pt x="1317526" y="5680617"/>
                  <a:pt x="1331151" y="5609386"/>
                  <a:pt x="1332268" y="5554724"/>
                </a:cubicBezTo>
                <a:cubicBezTo>
                  <a:pt x="1336735" y="5336075"/>
                  <a:pt x="1158774" y="5021148"/>
                  <a:pt x="1006825" y="4870534"/>
                </a:cubicBezTo>
                <a:cubicBezTo>
                  <a:pt x="854876" y="4719919"/>
                  <a:pt x="606104" y="4621003"/>
                  <a:pt x="420574" y="4651036"/>
                </a:cubicBezTo>
                <a:cubicBezTo>
                  <a:pt x="304618" y="4669807"/>
                  <a:pt x="163887" y="4661920"/>
                  <a:pt x="16166" y="4725372"/>
                </a:cubicBezTo>
                <a:lnTo>
                  <a:pt x="0" y="4733953"/>
                </a:lnTo>
                <a:lnTo>
                  <a:pt x="25673" y="4477145"/>
                </a:lnTo>
                <a:cubicBezTo>
                  <a:pt x="109984" y="3645971"/>
                  <a:pt x="226715" y="2587322"/>
                  <a:pt x="268217" y="2031585"/>
                </a:cubicBezTo>
                <a:cubicBezTo>
                  <a:pt x="323179" y="1411943"/>
                  <a:pt x="397647" y="762029"/>
                  <a:pt x="494239" y="128602"/>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99660" y="6356350"/>
            <a:ext cx="3172685" cy="365125"/>
          </a:xfrm>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9552711" y="6356350"/>
            <a:ext cx="1801089" cy="365125"/>
          </a:xfrm>
        </p:spPr>
        <p:txBody>
          <a:bodyPr/>
          <a:lstStyle/>
          <a:p>
            <a:fld id="{4142ED69-5CEC-44C8-BF3F-365E6FC00507}"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11437920" y="6356350"/>
            <a:ext cx="547255" cy="365125"/>
          </a:xfrm>
        </p:spPr>
        <p:txBody>
          <a:bodyPr/>
          <a:lstStyle/>
          <a:p>
            <a:fld id="{7CF79DB2-B0CF-4CB1-AE78-9ED1037C015C}" type="slidenum">
              <a:rPr lang="en-US" smtClean="0"/>
              <a:t>‹#›</a:t>
            </a:fld>
            <a:endParaRPr lang="en-US" dirty="0"/>
          </a:p>
        </p:txBody>
      </p:sp>
      <p:sp>
        <p:nvSpPr>
          <p:cNvPr id="20" name="Oval 28">
            <a:extLst>
              <a:ext uri="{FF2B5EF4-FFF2-40B4-BE49-F238E27FC236}">
                <a16:creationId xmlns:a16="http://schemas.microsoft.com/office/drawing/2014/main" id="{1B4BC684-4AF2-808F-7211-8B63C550A059}"/>
              </a:ext>
            </a:extLst>
          </p:cNvPr>
          <p:cNvSpPr/>
          <p:nvPr/>
        </p:nvSpPr>
        <p:spPr>
          <a:xfrm rot="2599426">
            <a:off x="6252667" y="4935505"/>
            <a:ext cx="1800041" cy="1775781"/>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9270" h="3018036">
                <a:moveTo>
                  <a:pt x="11907" y="1624714"/>
                </a:moveTo>
                <a:cubicBezTo>
                  <a:pt x="-67795" y="983902"/>
                  <a:pt x="272066" y="723639"/>
                  <a:pt x="453606" y="460819"/>
                </a:cubicBezTo>
                <a:cubicBezTo>
                  <a:pt x="635146" y="197999"/>
                  <a:pt x="1049220" y="9410"/>
                  <a:pt x="1412722" y="379"/>
                </a:cubicBezTo>
                <a:cubicBezTo>
                  <a:pt x="1776224" y="-8652"/>
                  <a:pt x="2371800" y="143814"/>
                  <a:pt x="2634620" y="406634"/>
                </a:cubicBezTo>
                <a:cubicBezTo>
                  <a:pt x="2897440" y="669454"/>
                  <a:pt x="3249737" y="1489643"/>
                  <a:pt x="2935457" y="2092073"/>
                </a:cubicBezTo>
                <a:cubicBezTo>
                  <a:pt x="2492483" y="2809649"/>
                  <a:pt x="1744193" y="3083102"/>
                  <a:pt x="1256935" y="3005209"/>
                </a:cubicBezTo>
                <a:cubicBezTo>
                  <a:pt x="769677" y="2927316"/>
                  <a:pt x="91609" y="2265526"/>
                  <a:pt x="11907" y="1624714"/>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a:extLst>
              <a:ext uri="{FF2B5EF4-FFF2-40B4-BE49-F238E27FC236}">
                <a16:creationId xmlns:a16="http://schemas.microsoft.com/office/drawing/2014/main" id="{DCE8AB87-6DEE-5CAA-3E21-056B4B855423}"/>
              </a:ext>
            </a:extLst>
          </p:cNvPr>
          <p:cNvGrpSpPr/>
          <p:nvPr/>
        </p:nvGrpSpPr>
        <p:grpSpPr>
          <a:xfrm flipH="1">
            <a:off x="6891213" y="5570054"/>
            <a:ext cx="626222" cy="449746"/>
            <a:chOff x="10056508" y="3477013"/>
            <a:chExt cx="713092" cy="512135"/>
          </a:xfrm>
        </p:grpSpPr>
        <p:sp>
          <p:nvSpPr>
            <p:cNvPr id="34" name="Freeform: Shape 13">
              <a:extLst>
                <a:ext uri="{FF2B5EF4-FFF2-40B4-BE49-F238E27FC236}">
                  <a16:creationId xmlns:a16="http://schemas.microsoft.com/office/drawing/2014/main" id="{2C30964C-23D6-6A1F-9B3D-211EE16A296B}"/>
                </a:ext>
              </a:extLst>
            </p:cNvPr>
            <p:cNvSpPr/>
            <p:nvPr/>
          </p:nvSpPr>
          <p:spPr>
            <a:xfrm>
              <a:off x="10056508" y="3890827"/>
              <a:ext cx="713092" cy="9832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Oval 34">
              <a:extLst>
                <a:ext uri="{FF2B5EF4-FFF2-40B4-BE49-F238E27FC236}">
                  <a16:creationId xmlns:a16="http://schemas.microsoft.com/office/drawing/2014/main" id="{222C6CE2-D5F6-D391-6769-2FA1C4CDD625}"/>
                </a:ext>
              </a:extLst>
            </p:cNvPr>
            <p:cNvSpPr/>
            <p:nvPr/>
          </p:nvSpPr>
          <p:spPr>
            <a:xfrm flipH="1">
              <a:off x="10462097" y="3477013"/>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Shape 15">
              <a:extLst>
                <a:ext uri="{FF2B5EF4-FFF2-40B4-BE49-F238E27FC236}">
                  <a16:creationId xmlns:a16="http://schemas.microsoft.com/office/drawing/2014/main" id="{8A70E6DA-2CCB-333F-CF01-25091DD49D99}"/>
                </a:ext>
              </a:extLst>
            </p:cNvPr>
            <p:cNvSpPr/>
            <p:nvPr/>
          </p:nvSpPr>
          <p:spPr>
            <a:xfrm flipH="1">
              <a:off x="10468546" y="3477013"/>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7" name="Oval 36">
              <a:extLst>
                <a:ext uri="{FF2B5EF4-FFF2-40B4-BE49-F238E27FC236}">
                  <a16:creationId xmlns:a16="http://schemas.microsoft.com/office/drawing/2014/main" id="{7032E2D2-EED1-81D7-BCB0-617356BCDEAA}"/>
                </a:ext>
              </a:extLst>
            </p:cNvPr>
            <p:cNvSpPr/>
            <p:nvPr/>
          </p:nvSpPr>
          <p:spPr>
            <a:xfrm flipH="1">
              <a:off x="10108996"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Shape 17">
              <a:extLst>
                <a:ext uri="{FF2B5EF4-FFF2-40B4-BE49-F238E27FC236}">
                  <a16:creationId xmlns:a16="http://schemas.microsoft.com/office/drawing/2014/main" id="{7D4E2E0E-0263-345D-95F4-1DBE004F10AD}"/>
                </a:ext>
              </a:extLst>
            </p:cNvPr>
            <p:cNvSpPr/>
            <p:nvPr/>
          </p:nvSpPr>
          <p:spPr>
            <a:xfrm flipH="1">
              <a:off x="10114155"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28982762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4088" y="615604"/>
            <a:ext cx="4538721" cy="1236126"/>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4089" y="1867345"/>
            <a:ext cx="4538721" cy="423373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704089" y="6356350"/>
            <a:ext cx="2355876" cy="365125"/>
          </a:xfrm>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3059964" y="6356350"/>
            <a:ext cx="1801089" cy="365125"/>
          </a:xfrm>
        </p:spPr>
        <p:txBody>
          <a:bodyPr/>
          <a:lstStyle/>
          <a:p>
            <a:fld id="{A99A3470-B978-4F6B-A8DA-990819629628}"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4963229" y="6356350"/>
            <a:ext cx="547255" cy="365125"/>
          </a:xfrm>
        </p:spPr>
        <p:txBody>
          <a:bodyPr/>
          <a:lstStyle/>
          <a:p>
            <a:fld id="{7CF79DB2-B0CF-4CB1-AE78-9ED1037C015C}" type="slidenum">
              <a:rPr lang="en-US" smtClean="0"/>
              <a:t>‹#›</a:t>
            </a:fld>
            <a:endParaRPr lang="en-US" dirty="0"/>
          </a:p>
        </p:txBody>
      </p:sp>
      <p:sp>
        <p:nvSpPr>
          <p:cNvPr id="11" name="Picture Placeholder 10">
            <a:extLst>
              <a:ext uri="{FF2B5EF4-FFF2-40B4-BE49-F238E27FC236}">
                <a16:creationId xmlns:a16="http://schemas.microsoft.com/office/drawing/2014/main" id="{BC4E015C-42DC-76ED-17D3-98FEDC30D753}"/>
              </a:ext>
            </a:extLst>
          </p:cNvPr>
          <p:cNvSpPr>
            <a:spLocks noGrp="1"/>
          </p:cNvSpPr>
          <p:nvPr>
            <p:ph type="pic" sz="quarter" idx="13" hasCustomPrompt="1"/>
          </p:nvPr>
        </p:nvSpPr>
        <p:spPr>
          <a:xfrm>
            <a:off x="5920318" y="0"/>
            <a:ext cx="6271682" cy="6858000"/>
          </a:xfrm>
          <a:custGeom>
            <a:avLst/>
            <a:gdLst>
              <a:gd name="connsiteX0" fmla="*/ 120263 w 6271682"/>
              <a:gd name="connsiteY0" fmla="*/ 0 h 6858000"/>
              <a:gd name="connsiteX1" fmla="*/ 6271682 w 6271682"/>
              <a:gd name="connsiteY1" fmla="*/ 0 h 6858000"/>
              <a:gd name="connsiteX2" fmla="*/ 6271682 w 6271682"/>
              <a:gd name="connsiteY2" fmla="*/ 6858000 h 6858000"/>
              <a:gd name="connsiteX3" fmla="*/ 27900 w 6271682"/>
              <a:gd name="connsiteY3" fmla="*/ 6858000 h 6858000"/>
              <a:gd name="connsiteX4" fmla="*/ 120263 w 627168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1682" h="6858000">
                <a:moveTo>
                  <a:pt x="120263" y="0"/>
                </a:moveTo>
                <a:lnTo>
                  <a:pt x="6271682" y="0"/>
                </a:lnTo>
                <a:lnTo>
                  <a:pt x="6271682" y="6858000"/>
                </a:lnTo>
                <a:lnTo>
                  <a:pt x="27900" y="6858000"/>
                </a:lnTo>
                <a:cubicBezTo>
                  <a:pt x="-61384" y="4082473"/>
                  <a:pt x="89475" y="2286000"/>
                  <a:pt x="120263"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33536837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4088" y="345440"/>
            <a:ext cx="6472566" cy="1133246"/>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4089" y="1494301"/>
            <a:ext cx="6472566" cy="460169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704088" y="6356350"/>
            <a:ext cx="3242623" cy="365125"/>
          </a:xfrm>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4740976" y="6356350"/>
            <a:ext cx="1801089" cy="365125"/>
          </a:xfrm>
        </p:spPr>
        <p:txBody>
          <a:bodyPr/>
          <a:lstStyle/>
          <a:p>
            <a:fld id="{956667D1-D766-403B-9806-28E9BA484216}"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6644241" y="6356350"/>
            <a:ext cx="547255" cy="365125"/>
          </a:xfrm>
        </p:spPr>
        <p:txBody>
          <a:bodyPr/>
          <a:lstStyle/>
          <a:p>
            <a:fld id="{7CF79DB2-B0CF-4CB1-AE78-9ED1037C015C}" type="slidenum">
              <a:rPr lang="en-US" smtClean="0"/>
              <a:t>‹#›</a:t>
            </a:fld>
            <a:endParaRPr lang="en-US" dirty="0"/>
          </a:p>
        </p:txBody>
      </p:sp>
      <p:sp>
        <p:nvSpPr>
          <p:cNvPr id="11" name="Picture Placeholder 10">
            <a:extLst>
              <a:ext uri="{FF2B5EF4-FFF2-40B4-BE49-F238E27FC236}">
                <a16:creationId xmlns:a16="http://schemas.microsoft.com/office/drawing/2014/main" id="{BC4E015C-42DC-76ED-17D3-98FEDC30D753}"/>
              </a:ext>
            </a:extLst>
          </p:cNvPr>
          <p:cNvSpPr>
            <a:spLocks noGrp="1"/>
          </p:cNvSpPr>
          <p:nvPr>
            <p:ph type="pic" sz="quarter" idx="13" hasCustomPrompt="1"/>
          </p:nvPr>
        </p:nvSpPr>
        <p:spPr>
          <a:xfrm>
            <a:off x="8044872" y="0"/>
            <a:ext cx="4147127" cy="6858000"/>
          </a:xfrm>
          <a:custGeom>
            <a:avLst/>
            <a:gdLst>
              <a:gd name="connsiteX0" fmla="*/ 120263 w 6271682"/>
              <a:gd name="connsiteY0" fmla="*/ 0 h 6858000"/>
              <a:gd name="connsiteX1" fmla="*/ 6271682 w 6271682"/>
              <a:gd name="connsiteY1" fmla="*/ 0 h 6858000"/>
              <a:gd name="connsiteX2" fmla="*/ 6271682 w 6271682"/>
              <a:gd name="connsiteY2" fmla="*/ 6858000 h 6858000"/>
              <a:gd name="connsiteX3" fmla="*/ 27900 w 6271682"/>
              <a:gd name="connsiteY3" fmla="*/ 6858000 h 6858000"/>
              <a:gd name="connsiteX4" fmla="*/ 120263 w 627168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1682" h="6858000">
                <a:moveTo>
                  <a:pt x="120263" y="0"/>
                </a:moveTo>
                <a:lnTo>
                  <a:pt x="6271682" y="0"/>
                </a:lnTo>
                <a:lnTo>
                  <a:pt x="6271682" y="6858000"/>
                </a:lnTo>
                <a:lnTo>
                  <a:pt x="27900" y="6858000"/>
                </a:lnTo>
                <a:cubicBezTo>
                  <a:pt x="-61384" y="4082473"/>
                  <a:pt x="89475" y="2286000"/>
                  <a:pt x="120263"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17250748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2" y="4426528"/>
            <a:ext cx="3853453" cy="1689602"/>
          </a:xfrm>
        </p:spPr>
        <p:txBody>
          <a:bodyPr anchor="t"/>
          <a:lstStyle/>
          <a:p>
            <a:r>
              <a:rPr lang="en-US"/>
              <a:t>Click to edit Master title style</a:t>
            </a:r>
            <a:endParaRPr lang="en-US" dirty="0"/>
          </a:p>
        </p:txBody>
      </p:sp>
      <p:sp>
        <p:nvSpPr>
          <p:cNvPr id="9" name="Picture Placeholder 8">
            <a:extLst>
              <a:ext uri="{FF2B5EF4-FFF2-40B4-BE49-F238E27FC236}">
                <a16:creationId xmlns:a16="http://schemas.microsoft.com/office/drawing/2014/main" id="{6976598F-F6AF-BB82-8775-D6BCA6D905E1}"/>
              </a:ext>
            </a:extLst>
          </p:cNvPr>
          <p:cNvSpPr>
            <a:spLocks noGrp="1"/>
          </p:cNvSpPr>
          <p:nvPr>
            <p:ph type="pic" sz="quarter" idx="13" hasCustomPrompt="1"/>
          </p:nvPr>
        </p:nvSpPr>
        <p:spPr>
          <a:xfrm>
            <a:off x="0" y="0"/>
            <a:ext cx="12192000" cy="4106174"/>
          </a:xfrm>
          <a:custGeom>
            <a:avLst/>
            <a:gdLst>
              <a:gd name="connsiteX0" fmla="*/ 0 w 12192000"/>
              <a:gd name="connsiteY0" fmla="*/ 0 h 4106174"/>
              <a:gd name="connsiteX1" fmla="*/ 12192000 w 12192000"/>
              <a:gd name="connsiteY1" fmla="*/ 0 h 4106174"/>
              <a:gd name="connsiteX2" fmla="*/ 12192000 w 12192000"/>
              <a:gd name="connsiteY2" fmla="*/ 4031835 h 4106174"/>
              <a:gd name="connsiteX3" fmla="*/ 0 w 12192000"/>
              <a:gd name="connsiteY3" fmla="*/ 3969361 h 4106174"/>
            </a:gdLst>
            <a:ahLst/>
            <a:cxnLst>
              <a:cxn ang="0">
                <a:pos x="connsiteX0" y="connsiteY0"/>
              </a:cxn>
              <a:cxn ang="0">
                <a:pos x="connsiteX1" y="connsiteY1"/>
              </a:cxn>
              <a:cxn ang="0">
                <a:pos x="connsiteX2" y="connsiteY2"/>
              </a:cxn>
              <a:cxn ang="0">
                <a:pos x="connsiteX3" y="connsiteY3"/>
              </a:cxn>
            </a:cxnLst>
            <a:rect l="l" t="t" r="r" b="b"/>
            <a:pathLst>
              <a:path w="12192000" h="4106174">
                <a:moveTo>
                  <a:pt x="0" y="0"/>
                </a:moveTo>
                <a:lnTo>
                  <a:pt x="12192000" y="0"/>
                </a:lnTo>
                <a:lnTo>
                  <a:pt x="12192000" y="4031835"/>
                </a:lnTo>
                <a:cubicBezTo>
                  <a:pt x="8158670" y="4281734"/>
                  <a:pt x="3051835" y="3807967"/>
                  <a:pt x="0" y="3969361"/>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925961" y="4426528"/>
            <a:ext cx="6602723" cy="18588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7142B8ED-9294-4542-A317-7578194D58C7}"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6136361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2" y="3790765"/>
            <a:ext cx="3171553" cy="2325365"/>
          </a:xfrm>
        </p:spPr>
        <p:txBody>
          <a:bodyPr anchor="t"/>
          <a:lstStyle/>
          <a:p>
            <a:r>
              <a:rPr lang="en-US"/>
              <a:t>Click to edit Master title style</a:t>
            </a:r>
            <a:endParaRPr lang="en-US" dirty="0"/>
          </a:p>
        </p:txBody>
      </p:sp>
      <p:sp>
        <p:nvSpPr>
          <p:cNvPr id="13" name="Picture Placeholder 12">
            <a:extLst>
              <a:ext uri="{FF2B5EF4-FFF2-40B4-BE49-F238E27FC236}">
                <a16:creationId xmlns:a16="http://schemas.microsoft.com/office/drawing/2014/main" id="{148EFED8-105E-D3BE-99FE-182F5EE3D5C1}"/>
              </a:ext>
            </a:extLst>
          </p:cNvPr>
          <p:cNvSpPr>
            <a:spLocks noGrp="1"/>
          </p:cNvSpPr>
          <p:nvPr>
            <p:ph type="pic" sz="quarter" idx="13" hasCustomPrompt="1"/>
          </p:nvPr>
        </p:nvSpPr>
        <p:spPr>
          <a:xfrm>
            <a:off x="0" y="0"/>
            <a:ext cx="12192000" cy="3429612"/>
          </a:xfrm>
          <a:custGeom>
            <a:avLst/>
            <a:gdLst>
              <a:gd name="connsiteX0" fmla="*/ 0 w 12192000"/>
              <a:gd name="connsiteY0" fmla="*/ 0 h 3536146"/>
              <a:gd name="connsiteX1" fmla="*/ 12192000 w 12192000"/>
              <a:gd name="connsiteY1" fmla="*/ 0 h 3536146"/>
              <a:gd name="connsiteX2" fmla="*/ 12192000 w 12192000"/>
              <a:gd name="connsiteY2" fmla="*/ 3458878 h 3536146"/>
              <a:gd name="connsiteX3" fmla="*/ 0 w 12192000"/>
              <a:gd name="connsiteY3" fmla="*/ 3486265 h 3536146"/>
            </a:gdLst>
            <a:ahLst/>
            <a:cxnLst>
              <a:cxn ang="0">
                <a:pos x="connsiteX0" y="connsiteY0"/>
              </a:cxn>
              <a:cxn ang="0">
                <a:pos x="connsiteX1" y="connsiteY1"/>
              </a:cxn>
              <a:cxn ang="0">
                <a:pos x="connsiteX2" y="connsiteY2"/>
              </a:cxn>
              <a:cxn ang="0">
                <a:pos x="connsiteX3" y="connsiteY3"/>
              </a:cxn>
            </a:cxnLst>
            <a:rect l="l" t="t" r="r" b="b"/>
            <a:pathLst>
              <a:path w="12192000" h="3536146">
                <a:moveTo>
                  <a:pt x="0" y="0"/>
                </a:moveTo>
                <a:lnTo>
                  <a:pt x="12192000" y="0"/>
                </a:lnTo>
                <a:lnTo>
                  <a:pt x="12192000" y="3458878"/>
                </a:lnTo>
                <a:cubicBezTo>
                  <a:pt x="9246697" y="3381467"/>
                  <a:pt x="4068841" y="3640205"/>
                  <a:pt x="0" y="3486265"/>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192439" y="3790765"/>
            <a:ext cx="7336246" cy="253901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3C29D07C-51B6-4CD4-8B1D-D80B93500E17}"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8362754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31" name="Freeform: Shape 30">
            <a:extLst>
              <a:ext uri="{FF2B5EF4-FFF2-40B4-BE49-F238E27FC236}">
                <a16:creationId xmlns:a16="http://schemas.microsoft.com/office/drawing/2014/main" id="{9A275856-2CFB-B780-FC19-88B7C01E42E0}"/>
              </a:ext>
            </a:extLst>
          </p:cNvPr>
          <p:cNvSpPr/>
          <p:nvPr/>
        </p:nvSpPr>
        <p:spPr>
          <a:xfrm rot="15188171">
            <a:off x="4142225" y="5336077"/>
            <a:ext cx="1824032" cy="1017262"/>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1" y="950976"/>
            <a:ext cx="4349424" cy="1459193"/>
          </a:xfrm>
        </p:spPr>
        <p:txBody>
          <a:bodyPr anchor="t"/>
          <a:lstStyle/>
          <a:p>
            <a:r>
              <a:rPr lang="en-US"/>
              <a:t>Click to edit Master title style</a:t>
            </a:r>
            <a:endParaRPr lang="en-US" dirty="0"/>
          </a:p>
        </p:txBody>
      </p:sp>
      <p:sp>
        <p:nvSpPr>
          <p:cNvPr id="35" name="Picture Placeholder 34">
            <a:extLst>
              <a:ext uri="{FF2B5EF4-FFF2-40B4-BE49-F238E27FC236}">
                <a16:creationId xmlns:a16="http://schemas.microsoft.com/office/drawing/2014/main" id="{9EC1C24B-FC0E-135D-8291-8585F4AB4E19}"/>
              </a:ext>
            </a:extLst>
          </p:cNvPr>
          <p:cNvSpPr>
            <a:spLocks noGrp="1"/>
          </p:cNvSpPr>
          <p:nvPr>
            <p:ph type="pic" sz="quarter" idx="13" hasCustomPrompt="1"/>
          </p:nvPr>
        </p:nvSpPr>
        <p:spPr>
          <a:xfrm>
            <a:off x="586405" y="2544807"/>
            <a:ext cx="3945827" cy="3785880"/>
          </a:xfrm>
          <a:custGeom>
            <a:avLst/>
            <a:gdLst>
              <a:gd name="connsiteX0" fmla="*/ 3930446 w 3945827"/>
              <a:gd name="connsiteY0" fmla="*/ 5 h 3785880"/>
              <a:gd name="connsiteX1" fmla="*/ 3932537 w 3945827"/>
              <a:gd name="connsiteY1" fmla="*/ 2321853 h 3785880"/>
              <a:gd name="connsiteX2" fmla="*/ 3929331 w 3945827"/>
              <a:gd name="connsiteY2" fmla="*/ 2513782 h 3785880"/>
              <a:gd name="connsiteX3" fmla="*/ 3900283 w 3945827"/>
              <a:gd name="connsiteY3" fmla="*/ 2517711 h 3785880"/>
              <a:gd name="connsiteX4" fmla="*/ 3732592 w 3945827"/>
              <a:gd name="connsiteY4" fmla="*/ 2566596 h 3785880"/>
              <a:gd name="connsiteX5" fmla="*/ 3857855 w 3945827"/>
              <a:gd name="connsiteY5" fmla="*/ 3004249 h 3785880"/>
              <a:gd name="connsiteX6" fmla="*/ 3915181 w 3945827"/>
              <a:gd name="connsiteY6" fmla="*/ 3212343 h 3785880"/>
              <a:gd name="connsiteX7" fmla="*/ 3914595 w 3945827"/>
              <a:gd name="connsiteY7" fmla="*/ 3236939 h 3785880"/>
              <a:gd name="connsiteX8" fmla="*/ 3900838 w 3945827"/>
              <a:gd name="connsiteY8" fmla="*/ 3696910 h 3785880"/>
              <a:gd name="connsiteX9" fmla="*/ 8317 w 3945827"/>
              <a:gd name="connsiteY9" fmla="*/ 3776554 h 3785880"/>
              <a:gd name="connsiteX10" fmla="*/ 0 w 3945827"/>
              <a:gd name="connsiteY10" fmla="*/ 26202 h 3785880"/>
              <a:gd name="connsiteX11" fmla="*/ 3930446 w 3945827"/>
              <a:gd name="connsiteY11" fmla="*/ 5 h 378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45827" h="3785880">
                <a:moveTo>
                  <a:pt x="3930446" y="5"/>
                </a:moveTo>
                <a:cubicBezTo>
                  <a:pt x="3953664" y="277596"/>
                  <a:pt x="3947436" y="1365687"/>
                  <a:pt x="3932537" y="2321853"/>
                </a:cubicBezTo>
                <a:lnTo>
                  <a:pt x="3929331" y="2513782"/>
                </a:lnTo>
                <a:lnTo>
                  <a:pt x="3900283" y="2517711"/>
                </a:lnTo>
                <a:cubicBezTo>
                  <a:pt x="3806046" y="2534538"/>
                  <a:pt x="3731946" y="2555635"/>
                  <a:pt x="3732592" y="2566596"/>
                </a:cubicBezTo>
                <a:cubicBezTo>
                  <a:pt x="3776426" y="2711503"/>
                  <a:pt x="3817487" y="2857713"/>
                  <a:pt x="3857855" y="3004249"/>
                </a:cubicBezTo>
                <a:lnTo>
                  <a:pt x="3915181" y="3212343"/>
                </a:lnTo>
                <a:lnTo>
                  <a:pt x="3914595" y="3236939"/>
                </a:lnTo>
                <a:cubicBezTo>
                  <a:pt x="3909989" y="3424032"/>
                  <a:pt x="3905295" y="3582264"/>
                  <a:pt x="3900838" y="3696910"/>
                </a:cubicBezTo>
                <a:cubicBezTo>
                  <a:pt x="3115719" y="3744071"/>
                  <a:pt x="2227881" y="3810572"/>
                  <a:pt x="8317" y="3776554"/>
                </a:cubicBezTo>
                <a:lnTo>
                  <a:pt x="0" y="26202"/>
                </a:lnTo>
                <a:cubicBezTo>
                  <a:pt x="1014177" y="12710"/>
                  <a:pt x="2624398" y="-292"/>
                  <a:pt x="3930446" y="5"/>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756183" y="944438"/>
            <a:ext cx="5533139" cy="516901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C15695E-0A67-407E-95B8-CFF465447A45}"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grpSp>
        <p:nvGrpSpPr>
          <p:cNvPr id="15" name="Group 14">
            <a:extLst>
              <a:ext uri="{FF2B5EF4-FFF2-40B4-BE49-F238E27FC236}">
                <a16:creationId xmlns:a16="http://schemas.microsoft.com/office/drawing/2014/main" id="{5621CBE7-6D9B-6B2C-C966-8648A2E7A1CA}"/>
              </a:ext>
            </a:extLst>
          </p:cNvPr>
          <p:cNvGrpSpPr/>
          <p:nvPr/>
        </p:nvGrpSpPr>
        <p:grpSpPr>
          <a:xfrm flipH="1">
            <a:off x="4730639" y="5777681"/>
            <a:ext cx="606354" cy="325031"/>
            <a:chOff x="5447388" y="3100610"/>
            <a:chExt cx="1500891" cy="804540"/>
          </a:xfrm>
        </p:grpSpPr>
        <p:sp>
          <p:nvSpPr>
            <p:cNvPr id="16" name="Oval 15">
              <a:extLst>
                <a:ext uri="{FF2B5EF4-FFF2-40B4-BE49-F238E27FC236}">
                  <a16:creationId xmlns:a16="http://schemas.microsoft.com/office/drawing/2014/main" id="{DE4226C8-2B8E-5AC8-728A-78B5565C3145}"/>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087B4108-EFE6-C034-14E5-AD8762C57AE2}"/>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Oval 17">
              <a:extLst>
                <a:ext uri="{FF2B5EF4-FFF2-40B4-BE49-F238E27FC236}">
                  <a16:creationId xmlns:a16="http://schemas.microsoft.com/office/drawing/2014/main" id="{9CA12CD5-15A1-5DF3-3002-D94BA8525437}"/>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8B59B618-9140-3A26-D6E4-E60015045E32}"/>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BFDD5363-CFEA-1DE8-4F60-B84E4BB6EBEA}"/>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1339611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1" y="4141587"/>
            <a:ext cx="3596889" cy="1979740"/>
          </a:xfrm>
        </p:spPr>
        <p:txBody>
          <a:bodyPr anchor="ctr"/>
          <a:lstStyle/>
          <a:p>
            <a:r>
              <a:rPr lang="en-US"/>
              <a:t>Click to edit Master title style</a:t>
            </a:r>
            <a:endParaRPr lang="en-US" dirty="0"/>
          </a:p>
        </p:txBody>
      </p:sp>
      <p:sp>
        <p:nvSpPr>
          <p:cNvPr id="19" name="Freeform 18">
            <a:extLst>
              <a:ext uri="{FF2B5EF4-FFF2-40B4-BE49-F238E27FC236}">
                <a16:creationId xmlns:a16="http://schemas.microsoft.com/office/drawing/2014/main" id="{E5DF98BC-CAB9-8D72-2C02-303C9ABFD350}"/>
              </a:ext>
            </a:extLst>
          </p:cNvPr>
          <p:cNvSpPr>
            <a:spLocks noGrp="1"/>
          </p:cNvSpPr>
          <p:nvPr>
            <p:ph type="pic" sz="quarter" idx="13" hasCustomPrompt="1"/>
          </p:nvPr>
        </p:nvSpPr>
        <p:spPr>
          <a:xfrm rot="21275714">
            <a:off x="654012" y="646016"/>
            <a:ext cx="3377407" cy="3343942"/>
          </a:xfrm>
          <a:custGeom>
            <a:avLst/>
            <a:gdLst>
              <a:gd name="connsiteX0" fmla="*/ 2011827 w 3889378"/>
              <a:gd name="connsiteY0" fmla="*/ 3891 h 3850840"/>
              <a:gd name="connsiteX1" fmla="*/ 2115827 w 3889378"/>
              <a:gd name="connsiteY1" fmla="*/ 16550 h 3850840"/>
              <a:gd name="connsiteX2" fmla="*/ 3783900 w 3889378"/>
              <a:gd name="connsiteY2" fmla="*/ 1133002 h 3850840"/>
              <a:gd name="connsiteX3" fmla="*/ 3131795 w 3889378"/>
              <a:gd name="connsiteY3" fmla="*/ 3551996 h 3850840"/>
              <a:gd name="connsiteX4" fmla="*/ 876803 w 3889378"/>
              <a:gd name="connsiteY4" fmla="*/ 3572744 h 3850840"/>
              <a:gd name="connsiteX5" fmla="*/ 10325 w 3889378"/>
              <a:gd name="connsiteY5" fmla="*/ 2135287 h 3850840"/>
              <a:gd name="connsiteX6" fmla="*/ 512587 w 3889378"/>
              <a:gd name="connsiteY6" fmla="*/ 582117 h 3850840"/>
              <a:gd name="connsiteX7" fmla="*/ 2011827 w 3889378"/>
              <a:gd name="connsiteY7" fmla="*/ 3891 h 3850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89378" h="3850840">
                <a:moveTo>
                  <a:pt x="2011827" y="3891"/>
                </a:moveTo>
                <a:cubicBezTo>
                  <a:pt x="2047042" y="6620"/>
                  <a:pt x="2081750" y="10811"/>
                  <a:pt x="2115827" y="16550"/>
                </a:cubicBezTo>
                <a:cubicBezTo>
                  <a:pt x="2661046" y="108364"/>
                  <a:pt x="3458919" y="293896"/>
                  <a:pt x="3783900" y="1133002"/>
                </a:cubicBezTo>
                <a:cubicBezTo>
                  <a:pt x="4111044" y="2200787"/>
                  <a:pt x="3616311" y="3145372"/>
                  <a:pt x="3131795" y="3551996"/>
                </a:cubicBezTo>
                <a:cubicBezTo>
                  <a:pt x="2647278" y="3958619"/>
                  <a:pt x="1547281" y="3935374"/>
                  <a:pt x="876803" y="3572744"/>
                </a:cubicBezTo>
                <a:cubicBezTo>
                  <a:pt x="206325" y="3210114"/>
                  <a:pt x="71028" y="2633725"/>
                  <a:pt x="10325" y="2135287"/>
                </a:cubicBezTo>
                <a:cubicBezTo>
                  <a:pt x="-50377" y="1636848"/>
                  <a:pt x="161671" y="935239"/>
                  <a:pt x="512587" y="582117"/>
                </a:cubicBezTo>
                <a:cubicBezTo>
                  <a:pt x="841571" y="251064"/>
                  <a:pt x="1483611" y="-37042"/>
                  <a:pt x="2011827" y="3891"/>
                </a:cubicBezTo>
                <a:close/>
              </a:path>
            </a:pathLst>
          </a:custGeom>
          <a:blipFill>
            <a:blip r:embed="rId2">
              <a:alphaModFix amt="60000"/>
            </a:blip>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821382" y="739833"/>
            <a:ext cx="6669827" cy="534698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8C73630-C233-4230-96F8-0E21D68E35BD}"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27887509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99659" y="947783"/>
            <a:ext cx="3055595" cy="1570973"/>
          </a:xfrm>
        </p:spPr>
        <p:txBody>
          <a:bodyPr anchor="t"/>
          <a:lstStyle/>
          <a:p>
            <a:r>
              <a:rPr lang="en-US"/>
              <a:t>Click to edit Master title style</a:t>
            </a:r>
            <a:endParaRPr lang="en-US" dirty="0"/>
          </a:p>
        </p:txBody>
      </p:sp>
      <p:sp>
        <p:nvSpPr>
          <p:cNvPr id="14" name="Picture Placeholder 13">
            <a:extLst>
              <a:ext uri="{FF2B5EF4-FFF2-40B4-BE49-F238E27FC236}">
                <a16:creationId xmlns:a16="http://schemas.microsoft.com/office/drawing/2014/main" id="{3D01256D-37B2-9E09-91D3-E0A708DD5B76}"/>
              </a:ext>
            </a:extLst>
          </p:cNvPr>
          <p:cNvSpPr>
            <a:spLocks noGrp="1"/>
          </p:cNvSpPr>
          <p:nvPr>
            <p:ph type="pic" sz="quarter" idx="13" hasCustomPrompt="1"/>
          </p:nvPr>
        </p:nvSpPr>
        <p:spPr>
          <a:xfrm>
            <a:off x="375586" y="3232355"/>
            <a:ext cx="3496759" cy="2961002"/>
          </a:xfrm>
          <a:custGeom>
            <a:avLst/>
            <a:gdLst>
              <a:gd name="connsiteX0" fmla="*/ 3341940 w 3496759"/>
              <a:gd name="connsiteY0" fmla="*/ 0 h 2961002"/>
              <a:gd name="connsiteX1" fmla="*/ 3496759 w 3496759"/>
              <a:gd name="connsiteY1" fmla="*/ 2746153 h 2961002"/>
              <a:gd name="connsiteX2" fmla="*/ 136061 w 3496759"/>
              <a:gd name="connsiteY2" fmla="*/ 2961002 h 2961002"/>
              <a:gd name="connsiteX3" fmla="*/ 0 w 3496759"/>
              <a:gd name="connsiteY3" fmla="*/ 174175 h 2961002"/>
              <a:gd name="connsiteX4" fmla="*/ 2023692 w 3496759"/>
              <a:gd name="connsiteY4" fmla="*/ 64436 h 2961002"/>
              <a:gd name="connsiteX5" fmla="*/ 2256538 w 3496759"/>
              <a:gd name="connsiteY5" fmla="*/ 52682 h 2961002"/>
              <a:gd name="connsiteX6" fmla="*/ 2247977 w 3496759"/>
              <a:gd name="connsiteY6" fmla="*/ 72592 h 2961002"/>
              <a:gd name="connsiteX7" fmla="*/ 2225535 w 3496759"/>
              <a:gd name="connsiteY7" fmla="*/ 164386 h 2961002"/>
              <a:gd name="connsiteX8" fmla="*/ 2307513 w 3496759"/>
              <a:gd name="connsiteY8" fmla="*/ 318345 h 2961002"/>
              <a:gd name="connsiteX9" fmla="*/ 2428894 w 3496759"/>
              <a:gd name="connsiteY9" fmla="*/ 296195 h 2961002"/>
              <a:gd name="connsiteX10" fmla="*/ 2542559 w 3496759"/>
              <a:gd name="connsiteY10" fmla="*/ 145939 h 2961002"/>
              <a:gd name="connsiteX11" fmla="*/ 2634775 w 3496759"/>
              <a:gd name="connsiteY11" fmla="*/ 309655 h 2961002"/>
              <a:gd name="connsiteX12" fmla="*/ 2816626 w 3496759"/>
              <a:gd name="connsiteY12" fmla="*/ 238732 h 2961002"/>
              <a:gd name="connsiteX13" fmla="*/ 2795835 w 3496759"/>
              <a:gd name="connsiteY13" fmla="*/ 69972 h 2961002"/>
              <a:gd name="connsiteX14" fmla="*/ 2988306 w 3496759"/>
              <a:gd name="connsiteY14" fmla="*/ 94882 h 2961002"/>
              <a:gd name="connsiteX15" fmla="*/ 3087045 w 3496759"/>
              <a:gd name="connsiteY15" fmla="*/ 18236 h 2961002"/>
              <a:gd name="connsiteX16" fmla="*/ 3090490 w 3496759"/>
              <a:gd name="connsiteY16" fmla="*/ 11851 h 2961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96759" h="2961002">
                <a:moveTo>
                  <a:pt x="3341940" y="0"/>
                </a:moveTo>
                <a:cubicBezTo>
                  <a:pt x="3388811" y="328615"/>
                  <a:pt x="3495783" y="2199740"/>
                  <a:pt x="3496759" y="2746153"/>
                </a:cubicBezTo>
                <a:cubicBezTo>
                  <a:pt x="2830638" y="2812104"/>
                  <a:pt x="2024969" y="2898919"/>
                  <a:pt x="136061" y="2961002"/>
                </a:cubicBezTo>
                <a:lnTo>
                  <a:pt x="0" y="174175"/>
                </a:lnTo>
                <a:cubicBezTo>
                  <a:pt x="538808" y="142959"/>
                  <a:pt x="1275643" y="102721"/>
                  <a:pt x="2023692" y="64436"/>
                </a:cubicBezTo>
                <a:lnTo>
                  <a:pt x="2256538" y="52682"/>
                </a:lnTo>
                <a:lnTo>
                  <a:pt x="2247977" y="72592"/>
                </a:lnTo>
                <a:cubicBezTo>
                  <a:pt x="2240248" y="92031"/>
                  <a:pt x="2232645" y="117050"/>
                  <a:pt x="2225535" y="164386"/>
                </a:cubicBezTo>
                <a:cubicBezTo>
                  <a:pt x="2225563" y="203480"/>
                  <a:pt x="2250847" y="290232"/>
                  <a:pt x="2307513" y="318345"/>
                </a:cubicBezTo>
                <a:cubicBezTo>
                  <a:pt x="2344791" y="326112"/>
                  <a:pt x="2414670" y="322165"/>
                  <a:pt x="2428894" y="296195"/>
                </a:cubicBezTo>
                <a:cubicBezTo>
                  <a:pt x="2466212" y="257288"/>
                  <a:pt x="2498126" y="241730"/>
                  <a:pt x="2542559" y="145939"/>
                </a:cubicBezTo>
                <a:cubicBezTo>
                  <a:pt x="2569521" y="242163"/>
                  <a:pt x="2581981" y="259052"/>
                  <a:pt x="2634775" y="309655"/>
                </a:cubicBezTo>
                <a:cubicBezTo>
                  <a:pt x="2686012" y="332441"/>
                  <a:pt x="2790537" y="339486"/>
                  <a:pt x="2816626" y="238732"/>
                </a:cubicBezTo>
                <a:cubicBezTo>
                  <a:pt x="2824521" y="199579"/>
                  <a:pt x="2836745" y="187278"/>
                  <a:pt x="2795835" y="69972"/>
                </a:cubicBezTo>
                <a:cubicBezTo>
                  <a:pt x="2883067" y="76228"/>
                  <a:pt x="2867248" y="109075"/>
                  <a:pt x="2988306" y="94882"/>
                </a:cubicBezTo>
                <a:cubicBezTo>
                  <a:pt x="3021738" y="85848"/>
                  <a:pt x="3062455" y="54549"/>
                  <a:pt x="3087045" y="18236"/>
                </a:cubicBezTo>
                <a:lnTo>
                  <a:pt x="3090490" y="11851"/>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192438" y="947783"/>
            <a:ext cx="7298771" cy="52455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3B6EB05D-3D6F-495A-8E4A-393DA3065017}"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
        <p:nvSpPr>
          <p:cNvPr id="10" name="Star: 7 Points 2">
            <a:extLst>
              <a:ext uri="{FF2B5EF4-FFF2-40B4-BE49-F238E27FC236}">
                <a16:creationId xmlns:a16="http://schemas.microsoft.com/office/drawing/2014/main" id="{4B69A2B3-DC5F-4BAB-2C1B-EF6211D96C5F}"/>
              </a:ext>
            </a:extLst>
          </p:cNvPr>
          <p:cNvSpPr/>
          <p:nvPr/>
        </p:nvSpPr>
        <p:spPr>
          <a:xfrm rot="15264538">
            <a:off x="2396934" y="2544071"/>
            <a:ext cx="1039389" cy="1047193"/>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357003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BEADDD77-A602-C7FB-0199-51C9BD75E477}"/>
              </a:ext>
            </a:extLst>
          </p:cNvPr>
          <p:cNvSpPr/>
          <p:nvPr/>
        </p:nvSpPr>
        <p:spPr>
          <a:xfrm rot="10577473">
            <a:off x="334039" y="5270220"/>
            <a:ext cx="1824032" cy="1017262"/>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952308"/>
            <a:ext cx="5090409" cy="1168348"/>
          </a:xfrm>
        </p:spPr>
        <p:txBody>
          <a:bodyPr anchor="t"/>
          <a:lstStyle/>
          <a:p>
            <a:r>
              <a:rPr lang="en-US"/>
              <a:t>Click to edit Master title style</a:t>
            </a:r>
            <a:endParaRPr lang="en-US" dirty="0"/>
          </a:p>
        </p:txBody>
      </p:sp>
      <p:sp>
        <p:nvSpPr>
          <p:cNvPr id="13" name="Picture Placeholder 12">
            <a:extLst>
              <a:ext uri="{FF2B5EF4-FFF2-40B4-BE49-F238E27FC236}">
                <a16:creationId xmlns:a16="http://schemas.microsoft.com/office/drawing/2014/main" id="{98A9E465-2D4B-1BE5-18B2-0ABAAE11388F}"/>
              </a:ext>
            </a:extLst>
          </p:cNvPr>
          <p:cNvSpPr>
            <a:spLocks noGrp="1"/>
          </p:cNvSpPr>
          <p:nvPr>
            <p:ph type="pic" sz="quarter" idx="13" hasCustomPrompt="1"/>
          </p:nvPr>
        </p:nvSpPr>
        <p:spPr>
          <a:xfrm>
            <a:off x="1234360" y="2093799"/>
            <a:ext cx="5339327" cy="4040057"/>
          </a:xfrm>
          <a:custGeom>
            <a:avLst/>
            <a:gdLst>
              <a:gd name="connsiteX0" fmla="*/ 176442 w 5339327"/>
              <a:gd name="connsiteY0" fmla="*/ 0 h 4040057"/>
              <a:gd name="connsiteX1" fmla="*/ 5336556 w 5339327"/>
              <a:gd name="connsiteY1" fmla="*/ 274178 h 4040057"/>
              <a:gd name="connsiteX2" fmla="*/ 5159774 w 5339327"/>
              <a:gd name="connsiteY2" fmla="*/ 4040057 h 4040057"/>
              <a:gd name="connsiteX3" fmla="*/ 981347 w 5339327"/>
              <a:gd name="connsiteY3" fmla="*/ 3886182 h 4040057"/>
              <a:gd name="connsiteX4" fmla="*/ 893394 w 5339327"/>
              <a:gd name="connsiteY4" fmla="*/ 3880494 h 4040057"/>
              <a:gd name="connsiteX5" fmla="*/ 891726 w 5339327"/>
              <a:gd name="connsiteY5" fmla="*/ 3876295 h 4040057"/>
              <a:gd name="connsiteX6" fmla="*/ 873844 w 5339327"/>
              <a:gd name="connsiteY6" fmla="*/ 3817414 h 4040057"/>
              <a:gd name="connsiteX7" fmla="*/ 444106 w 5339327"/>
              <a:gd name="connsiteY7" fmla="*/ 3244767 h 4040057"/>
              <a:gd name="connsiteX8" fmla="*/ 42617 w 5339327"/>
              <a:gd name="connsiteY8" fmla="*/ 3180646 h 4040057"/>
              <a:gd name="connsiteX9" fmla="*/ 0 w 5339327"/>
              <a:gd name="connsiteY9" fmla="*/ 3181913 h 4040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39327" h="4040057">
                <a:moveTo>
                  <a:pt x="176442" y="0"/>
                </a:moveTo>
                <a:cubicBezTo>
                  <a:pt x="1508310" y="63892"/>
                  <a:pt x="3622435" y="173907"/>
                  <a:pt x="5336556" y="274178"/>
                </a:cubicBezTo>
                <a:cubicBezTo>
                  <a:pt x="5358944" y="729154"/>
                  <a:pt x="5240771" y="3295310"/>
                  <a:pt x="5159774" y="4040057"/>
                </a:cubicBezTo>
                <a:cubicBezTo>
                  <a:pt x="4255690" y="4029481"/>
                  <a:pt x="3185068" y="4024320"/>
                  <a:pt x="981347" y="3886182"/>
                </a:cubicBezTo>
                <a:lnTo>
                  <a:pt x="893394" y="3880494"/>
                </a:lnTo>
                <a:lnTo>
                  <a:pt x="891726" y="3876295"/>
                </a:lnTo>
                <a:cubicBezTo>
                  <a:pt x="884550" y="3857525"/>
                  <a:pt x="878283" y="3838728"/>
                  <a:pt x="873844" y="3817414"/>
                </a:cubicBezTo>
                <a:cubicBezTo>
                  <a:pt x="788516" y="3672915"/>
                  <a:pt x="662527" y="3351729"/>
                  <a:pt x="444106" y="3244767"/>
                </a:cubicBezTo>
                <a:cubicBezTo>
                  <a:pt x="328464" y="3206099"/>
                  <a:pt x="183235" y="3184967"/>
                  <a:pt x="42617" y="3180646"/>
                </a:cubicBezTo>
                <a:lnTo>
                  <a:pt x="0" y="3181913"/>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292714" y="926430"/>
            <a:ext cx="4101407" cy="512815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9F1029D6-C326-4D16-A655-2C4BC1878AE8}"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grpSp>
        <p:nvGrpSpPr>
          <p:cNvPr id="17" name="Group 16">
            <a:extLst>
              <a:ext uri="{FF2B5EF4-FFF2-40B4-BE49-F238E27FC236}">
                <a16:creationId xmlns:a16="http://schemas.microsoft.com/office/drawing/2014/main" id="{086C75C1-9BD5-C8F8-879E-4BAF3D643660}"/>
              </a:ext>
            </a:extLst>
          </p:cNvPr>
          <p:cNvGrpSpPr/>
          <p:nvPr/>
        </p:nvGrpSpPr>
        <p:grpSpPr>
          <a:xfrm>
            <a:off x="1085678" y="5527728"/>
            <a:ext cx="520692" cy="263110"/>
            <a:chOff x="1162566" y="1754387"/>
            <a:chExt cx="619238" cy="312906"/>
          </a:xfrm>
        </p:grpSpPr>
        <p:sp>
          <p:nvSpPr>
            <p:cNvPr id="18" name="Oval 17">
              <a:extLst>
                <a:ext uri="{FF2B5EF4-FFF2-40B4-BE49-F238E27FC236}">
                  <a16:creationId xmlns:a16="http://schemas.microsoft.com/office/drawing/2014/main" id="{6B82A1F0-8549-55D6-FEA8-6A6878D44A33}"/>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C33B4765-07ED-D4AE-79A2-269C292A41A3}"/>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Oval 19">
              <a:extLst>
                <a:ext uri="{FF2B5EF4-FFF2-40B4-BE49-F238E27FC236}">
                  <a16:creationId xmlns:a16="http://schemas.microsoft.com/office/drawing/2014/main" id="{1B757455-03BC-891A-2F18-00D4D86B5CF8}"/>
                </a:ext>
              </a:extLst>
            </p:cNvPr>
            <p:cNvSpPr/>
            <p:nvPr/>
          </p:nvSpPr>
          <p:spPr>
            <a:xfrm rot="21262796" flipV="1">
              <a:off x="1505310"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E66AA735-D141-5099-334A-3AF84EABF12C}"/>
                </a:ext>
              </a:extLst>
            </p:cNvPr>
            <p:cNvSpPr/>
            <p:nvPr/>
          </p:nvSpPr>
          <p:spPr>
            <a:xfrm rot="18622065" flipV="1">
              <a:off x="1641096"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Freeform: Shape 21">
            <a:extLst>
              <a:ext uri="{FF2B5EF4-FFF2-40B4-BE49-F238E27FC236}">
                <a16:creationId xmlns:a16="http://schemas.microsoft.com/office/drawing/2014/main" id="{BC58A0B0-B149-EC5A-34C7-9655E8686734}"/>
              </a:ext>
            </a:extLst>
          </p:cNvPr>
          <p:cNvSpPr/>
          <p:nvPr/>
        </p:nvSpPr>
        <p:spPr>
          <a:xfrm flipH="1">
            <a:off x="1269471" y="5941746"/>
            <a:ext cx="134669" cy="4571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880452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944880"/>
            <a:ext cx="10388366" cy="80772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hasCustomPrompt="1"/>
          </p:nvPr>
        </p:nvSpPr>
        <p:spPr>
          <a:xfrm>
            <a:off x="2125318" y="1570716"/>
            <a:ext cx="7941365" cy="3816627"/>
          </a:xfrm>
          <a:prstGeom prst="rect">
            <a:avLst/>
          </a:prstGeom>
        </p:spPr>
        <p:txBody>
          <a:bodyPr vert="horz" lIns="91440" tIns="45720" rIns="91440" bIns="45720" rtlCol="0" anchor="ctr">
            <a:normAutofit/>
          </a:bodyPr>
          <a:lstStyle>
            <a:lvl1pPr marL="0" indent="0" algn="ctr">
              <a:lnSpc>
                <a:spcPct val="55000"/>
              </a:lnSpc>
              <a:buNone/>
              <a:defRPr lang="en-US" sz="8000" b="1" dirty="0">
                <a:latin typeface="+mj-lt"/>
              </a:defRPr>
            </a:lvl1pPr>
            <a:lvl2pPr marL="457200" indent="0" algn="ctr">
              <a:lnSpc>
                <a:spcPct val="55000"/>
              </a:lnSpc>
              <a:buNone/>
              <a:defRPr lang="en-US" sz="8000" b="1" dirty="0">
                <a:latin typeface="+mj-lt"/>
              </a:defRPr>
            </a:lvl2pPr>
            <a:lvl3pPr marL="914400" indent="0" algn="ctr">
              <a:lnSpc>
                <a:spcPct val="55000"/>
              </a:lnSpc>
              <a:buNone/>
              <a:defRPr lang="en-US" sz="8000" b="1" dirty="0">
                <a:latin typeface="+mj-lt"/>
              </a:defRPr>
            </a:lvl3pPr>
            <a:lvl4pPr marL="1371600" indent="0" algn="ctr">
              <a:lnSpc>
                <a:spcPct val="55000"/>
              </a:lnSpc>
              <a:buNone/>
              <a:defRPr lang="en-US" sz="8000" b="1" dirty="0">
                <a:latin typeface="+mj-lt"/>
              </a:defRPr>
            </a:lvl4pPr>
            <a:lvl5pPr marL="1828800" indent="0" algn="ctr">
              <a:lnSpc>
                <a:spcPct val="55000"/>
              </a:lnSpc>
              <a:buNone/>
              <a:defRPr lang="en-US" sz="8000" b="1" dirty="0">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accent3">
                    <a:lumMod val="75000"/>
                  </a:schemeClr>
                </a:solidFill>
              </a:defRPr>
            </a:lvl1p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accent3">
                    <a:lumMod val="75000"/>
                  </a:schemeClr>
                </a:solidFill>
              </a:defRPr>
            </a:lvl1pPr>
          </a:lstStyle>
          <a:p>
            <a:fld id="{36EF046C-E57A-4D1B-911E-B6CB560C4FBE}"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accent3">
                    <a:lumMod val="75000"/>
                  </a:schemeClr>
                </a:solidFill>
              </a:defRPr>
            </a:lvl1pPr>
          </a:lstStyle>
          <a:p>
            <a:fld id="{7CF79DB2-B0CF-4CB1-AE78-9ED1037C015C}" type="slidenum">
              <a:rPr lang="en-US" smtClean="0"/>
              <a:t>‹#›</a:t>
            </a:fld>
            <a:endParaRPr lang="en-US" dirty="0"/>
          </a:p>
        </p:txBody>
      </p:sp>
      <p:sp>
        <p:nvSpPr>
          <p:cNvPr id="16" name="Oval 28">
            <a:extLst>
              <a:ext uri="{FF2B5EF4-FFF2-40B4-BE49-F238E27FC236}">
                <a16:creationId xmlns:a16="http://schemas.microsoft.com/office/drawing/2014/main" id="{9A08BBB9-2A8D-DCA0-A0C8-56229C3CA62D}"/>
              </a:ext>
            </a:extLst>
          </p:cNvPr>
          <p:cNvSpPr/>
          <p:nvPr/>
        </p:nvSpPr>
        <p:spPr>
          <a:xfrm rot="1928485">
            <a:off x="2900060" y="3022504"/>
            <a:ext cx="4798434" cy="4772083"/>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4518 w 3056258"/>
              <a:gd name="connsiteY0" fmla="*/ 1670159 h 3063481"/>
              <a:gd name="connsiteX1" fmla="*/ 456217 w 3056258"/>
              <a:gd name="connsiteY1" fmla="*/ 506264 h 3063481"/>
              <a:gd name="connsiteX2" fmla="*/ 1567103 w 3056258"/>
              <a:gd name="connsiteY2" fmla="*/ 530 h 3063481"/>
              <a:gd name="connsiteX3" fmla="*/ 2637231 w 3056258"/>
              <a:gd name="connsiteY3" fmla="*/ 452079 h 3063481"/>
              <a:gd name="connsiteX4" fmla="*/ 2938068 w 3056258"/>
              <a:gd name="connsiteY4" fmla="*/ 2137518 h 3063481"/>
              <a:gd name="connsiteX5" fmla="*/ 1259546 w 3056258"/>
              <a:gd name="connsiteY5" fmla="*/ 3050654 h 3063481"/>
              <a:gd name="connsiteX6" fmla="*/ 14518 w 3056258"/>
              <a:gd name="connsiteY6" fmla="*/ 1670159 h 3063481"/>
              <a:gd name="connsiteX0" fmla="*/ 14660 w 3055858"/>
              <a:gd name="connsiteY0" fmla="*/ 1653203 h 3046525"/>
              <a:gd name="connsiteX1" fmla="*/ 456359 w 3055858"/>
              <a:gd name="connsiteY1" fmla="*/ 489308 h 3046525"/>
              <a:gd name="connsiteX2" fmla="*/ 1587956 w 3055858"/>
              <a:gd name="connsiteY2" fmla="*/ 601 h 3046525"/>
              <a:gd name="connsiteX3" fmla="*/ 2637373 w 3055858"/>
              <a:gd name="connsiteY3" fmla="*/ 435123 h 3046525"/>
              <a:gd name="connsiteX4" fmla="*/ 2938210 w 3055858"/>
              <a:gd name="connsiteY4" fmla="*/ 2120562 h 3046525"/>
              <a:gd name="connsiteX5" fmla="*/ 1259688 w 3055858"/>
              <a:gd name="connsiteY5" fmla="*/ 3033698 h 3046525"/>
              <a:gd name="connsiteX6" fmla="*/ 14660 w 3055858"/>
              <a:gd name="connsiteY6" fmla="*/ 1653203 h 3046525"/>
              <a:gd name="connsiteX0" fmla="*/ 14660 w 3062539"/>
              <a:gd name="connsiteY0" fmla="*/ 1652604 h 3045926"/>
              <a:gd name="connsiteX1" fmla="*/ 456359 w 3062539"/>
              <a:gd name="connsiteY1" fmla="*/ 488709 h 3045926"/>
              <a:gd name="connsiteX2" fmla="*/ 1587956 w 3062539"/>
              <a:gd name="connsiteY2" fmla="*/ 2 h 3045926"/>
              <a:gd name="connsiteX3" fmla="*/ 2673458 w 3062539"/>
              <a:gd name="connsiteY3" fmla="*/ 491957 h 3045926"/>
              <a:gd name="connsiteX4" fmla="*/ 2938210 w 3062539"/>
              <a:gd name="connsiteY4" fmla="*/ 2119963 h 3045926"/>
              <a:gd name="connsiteX5" fmla="*/ 1259688 w 3062539"/>
              <a:gd name="connsiteY5" fmla="*/ 3033099 h 3045926"/>
              <a:gd name="connsiteX6" fmla="*/ 14660 w 3062539"/>
              <a:gd name="connsiteY6" fmla="*/ 1652604 h 3045926"/>
              <a:gd name="connsiteX0" fmla="*/ 17086 w 3007345"/>
              <a:gd name="connsiteY0" fmla="*/ 1696501 h 3044065"/>
              <a:gd name="connsiteX1" fmla="*/ 401165 w 3007345"/>
              <a:gd name="connsiteY1" fmla="*/ 488709 h 3044065"/>
              <a:gd name="connsiteX2" fmla="*/ 1532762 w 3007345"/>
              <a:gd name="connsiteY2" fmla="*/ 2 h 3044065"/>
              <a:gd name="connsiteX3" fmla="*/ 2618264 w 3007345"/>
              <a:gd name="connsiteY3" fmla="*/ 491957 h 3044065"/>
              <a:gd name="connsiteX4" fmla="*/ 2883016 w 3007345"/>
              <a:gd name="connsiteY4" fmla="*/ 2119963 h 3044065"/>
              <a:gd name="connsiteX5" fmla="*/ 1204494 w 3007345"/>
              <a:gd name="connsiteY5" fmla="*/ 3033099 h 3044065"/>
              <a:gd name="connsiteX6" fmla="*/ 17086 w 3007345"/>
              <a:gd name="connsiteY6" fmla="*/ 1696501 h 3044065"/>
              <a:gd name="connsiteX0" fmla="*/ 32731 w 3022990"/>
              <a:gd name="connsiteY0" fmla="*/ 1696501 h 2979171"/>
              <a:gd name="connsiteX1" fmla="*/ 416810 w 3022990"/>
              <a:gd name="connsiteY1" fmla="*/ 488709 h 2979171"/>
              <a:gd name="connsiteX2" fmla="*/ 1548407 w 3022990"/>
              <a:gd name="connsiteY2" fmla="*/ 2 h 2979171"/>
              <a:gd name="connsiteX3" fmla="*/ 2633909 w 3022990"/>
              <a:gd name="connsiteY3" fmla="*/ 491957 h 2979171"/>
              <a:gd name="connsiteX4" fmla="*/ 2898661 w 3022990"/>
              <a:gd name="connsiteY4" fmla="*/ 2119963 h 2979171"/>
              <a:gd name="connsiteX5" fmla="*/ 1167856 w 3022990"/>
              <a:gd name="connsiteY5" fmla="*/ 2965821 h 2979171"/>
              <a:gd name="connsiteX6" fmla="*/ 32731 w 3022990"/>
              <a:gd name="connsiteY6" fmla="*/ 1696501 h 2979171"/>
              <a:gd name="connsiteX0" fmla="*/ 33843 w 3024102"/>
              <a:gd name="connsiteY0" fmla="*/ 1696501 h 2979171"/>
              <a:gd name="connsiteX1" fmla="*/ 417922 w 3024102"/>
              <a:gd name="connsiteY1" fmla="*/ 488709 h 2979171"/>
              <a:gd name="connsiteX2" fmla="*/ 1549519 w 3024102"/>
              <a:gd name="connsiteY2" fmla="*/ 2 h 2979171"/>
              <a:gd name="connsiteX3" fmla="*/ 2635021 w 3024102"/>
              <a:gd name="connsiteY3" fmla="*/ 491957 h 2979171"/>
              <a:gd name="connsiteX4" fmla="*/ 2899773 w 3024102"/>
              <a:gd name="connsiteY4" fmla="*/ 2119963 h 2979171"/>
              <a:gd name="connsiteX5" fmla="*/ 1168968 w 3024102"/>
              <a:gd name="connsiteY5" fmla="*/ 2965821 h 2979171"/>
              <a:gd name="connsiteX6" fmla="*/ 33843 w 3024102"/>
              <a:gd name="connsiteY6" fmla="*/ 1696501 h 2979171"/>
              <a:gd name="connsiteX0" fmla="*/ 33843 w 3024102"/>
              <a:gd name="connsiteY0" fmla="*/ 1696501 h 2996539"/>
              <a:gd name="connsiteX1" fmla="*/ 417922 w 3024102"/>
              <a:gd name="connsiteY1" fmla="*/ 488709 h 2996539"/>
              <a:gd name="connsiteX2" fmla="*/ 1549519 w 3024102"/>
              <a:gd name="connsiteY2" fmla="*/ 2 h 2996539"/>
              <a:gd name="connsiteX3" fmla="*/ 2635021 w 3024102"/>
              <a:gd name="connsiteY3" fmla="*/ 491957 h 2996539"/>
              <a:gd name="connsiteX4" fmla="*/ 2899773 w 3024102"/>
              <a:gd name="connsiteY4" fmla="*/ 2119963 h 2996539"/>
              <a:gd name="connsiteX5" fmla="*/ 1168968 w 3024102"/>
              <a:gd name="connsiteY5" fmla="*/ 2965821 h 2996539"/>
              <a:gd name="connsiteX6" fmla="*/ 33843 w 3024102"/>
              <a:gd name="connsiteY6" fmla="*/ 1696501 h 2996539"/>
              <a:gd name="connsiteX0" fmla="*/ 33843 w 2996635"/>
              <a:gd name="connsiteY0" fmla="*/ 1696501 h 2980176"/>
              <a:gd name="connsiteX1" fmla="*/ 417922 w 2996635"/>
              <a:gd name="connsiteY1" fmla="*/ 488709 h 2980176"/>
              <a:gd name="connsiteX2" fmla="*/ 1549519 w 2996635"/>
              <a:gd name="connsiteY2" fmla="*/ 2 h 2980176"/>
              <a:gd name="connsiteX3" fmla="*/ 2635021 w 2996635"/>
              <a:gd name="connsiteY3" fmla="*/ 491957 h 2980176"/>
              <a:gd name="connsiteX4" fmla="*/ 2866547 w 2996635"/>
              <a:gd name="connsiteY4" fmla="*/ 2130827 h 2980176"/>
              <a:gd name="connsiteX5" fmla="*/ 1168968 w 2996635"/>
              <a:gd name="connsiteY5" fmla="*/ 2965821 h 2980176"/>
              <a:gd name="connsiteX6" fmla="*/ 33843 w 2996635"/>
              <a:gd name="connsiteY6" fmla="*/ 1696501 h 2980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96635" h="2980176">
                <a:moveTo>
                  <a:pt x="33843" y="1696501"/>
                </a:moveTo>
                <a:cubicBezTo>
                  <a:pt x="-94379" y="1135372"/>
                  <a:pt x="165309" y="771459"/>
                  <a:pt x="417922" y="488709"/>
                </a:cubicBezTo>
                <a:cubicBezTo>
                  <a:pt x="670535" y="205959"/>
                  <a:pt x="1180003" y="-539"/>
                  <a:pt x="1549519" y="2"/>
                </a:cubicBezTo>
                <a:cubicBezTo>
                  <a:pt x="1919035" y="543"/>
                  <a:pt x="2415516" y="136819"/>
                  <a:pt x="2635021" y="491957"/>
                </a:cubicBezTo>
                <a:cubicBezTo>
                  <a:pt x="2854526" y="847095"/>
                  <a:pt x="3180827" y="1528397"/>
                  <a:pt x="2866547" y="2130827"/>
                </a:cubicBezTo>
                <a:cubicBezTo>
                  <a:pt x="2423573" y="2848403"/>
                  <a:pt x="1641085" y="3038209"/>
                  <a:pt x="1168968" y="2965821"/>
                </a:cubicBezTo>
                <a:cubicBezTo>
                  <a:pt x="696851" y="2893433"/>
                  <a:pt x="162065" y="2257630"/>
                  <a:pt x="33843" y="1696501"/>
                </a:cubicBezTo>
                <a:close/>
              </a:path>
            </a:pathLst>
          </a:custGeom>
          <a:solidFill>
            <a:schemeClr val="bg2">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Star: 7 Points 2">
            <a:extLst>
              <a:ext uri="{FF2B5EF4-FFF2-40B4-BE49-F238E27FC236}">
                <a16:creationId xmlns:a16="http://schemas.microsoft.com/office/drawing/2014/main" id="{C3DC6072-5AD5-FBFC-C8F4-7698336A4C06}"/>
              </a:ext>
            </a:extLst>
          </p:cNvPr>
          <p:cNvSpPr/>
          <p:nvPr/>
        </p:nvSpPr>
        <p:spPr>
          <a:xfrm rot="655070">
            <a:off x="7248091" y="616479"/>
            <a:ext cx="4949074" cy="4986231"/>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bg2">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1371032F-4AF3-8568-A556-3CCC9DB5ED5D}"/>
              </a:ext>
            </a:extLst>
          </p:cNvPr>
          <p:cNvSpPr/>
          <p:nvPr/>
        </p:nvSpPr>
        <p:spPr>
          <a:xfrm rot="8632732">
            <a:off x="-598866" y="1426895"/>
            <a:ext cx="6033509" cy="2778669"/>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429855"/>
              <a:gd name="connsiteY0" fmla="*/ 1967436 h 1967436"/>
              <a:gd name="connsiteX1" fmla="*/ 103200 w 3429855"/>
              <a:gd name="connsiteY1" fmla="*/ 1967436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83099 w 3429855"/>
              <a:gd name="connsiteY0" fmla="*/ 1967436 h 1967436"/>
              <a:gd name="connsiteX1" fmla="*/ 18063 w 3429855"/>
              <a:gd name="connsiteY1" fmla="*/ 1957464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70867 w 3417623"/>
              <a:gd name="connsiteY0" fmla="*/ 1967436 h 1967436"/>
              <a:gd name="connsiteX1" fmla="*/ 5831 w 3417623"/>
              <a:gd name="connsiteY1" fmla="*/ 1957464 h 1967436"/>
              <a:gd name="connsiteX2" fmla="*/ 0 w 3417623"/>
              <a:gd name="connsiteY2" fmla="*/ 0 h 1967436"/>
              <a:gd name="connsiteX3" fmla="*/ 3404077 w 3417623"/>
              <a:gd name="connsiteY3" fmla="*/ 4176 h 1967436"/>
              <a:gd name="connsiteX4" fmla="*/ 3398128 w 3417623"/>
              <a:gd name="connsiteY4" fmla="*/ 1246580 h 1967436"/>
              <a:gd name="connsiteX5" fmla="*/ 3376861 w 3417623"/>
              <a:gd name="connsiteY5" fmla="*/ 1921570 h 1967436"/>
              <a:gd name="connsiteX6" fmla="*/ 3370867 w 3417623"/>
              <a:gd name="connsiteY6" fmla="*/ 1967436 h 1967436"/>
              <a:gd name="connsiteX0" fmla="*/ 3370867 w 3648525"/>
              <a:gd name="connsiteY0" fmla="*/ 1967436 h 1967436"/>
              <a:gd name="connsiteX1" fmla="*/ 5831 w 3648525"/>
              <a:gd name="connsiteY1" fmla="*/ 1957464 h 1967436"/>
              <a:gd name="connsiteX2" fmla="*/ 0 w 3648525"/>
              <a:gd name="connsiteY2" fmla="*/ 0 h 1967436"/>
              <a:gd name="connsiteX3" fmla="*/ 3404077 w 3648525"/>
              <a:gd name="connsiteY3" fmla="*/ 4176 h 1967436"/>
              <a:gd name="connsiteX4" fmla="*/ 3376861 w 3648525"/>
              <a:gd name="connsiteY4" fmla="*/ 1921570 h 1967436"/>
              <a:gd name="connsiteX5" fmla="*/ 3370867 w 3648525"/>
              <a:gd name="connsiteY5" fmla="*/ 1967436 h 1967436"/>
              <a:gd name="connsiteX0" fmla="*/ 3370867 w 3420134"/>
              <a:gd name="connsiteY0" fmla="*/ 1967436 h 1967436"/>
              <a:gd name="connsiteX1" fmla="*/ 5831 w 3420134"/>
              <a:gd name="connsiteY1" fmla="*/ 1957464 h 1967436"/>
              <a:gd name="connsiteX2" fmla="*/ 0 w 3420134"/>
              <a:gd name="connsiteY2" fmla="*/ 0 h 1967436"/>
              <a:gd name="connsiteX3" fmla="*/ 3404077 w 3420134"/>
              <a:gd name="connsiteY3" fmla="*/ 4176 h 1967436"/>
              <a:gd name="connsiteX4" fmla="*/ 3376861 w 3420134"/>
              <a:gd name="connsiteY4" fmla="*/ 1921570 h 1967436"/>
              <a:gd name="connsiteX5" fmla="*/ 3370867 w 3420134"/>
              <a:gd name="connsiteY5"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0134" h="1967436">
                <a:moveTo>
                  <a:pt x="3370867" y="1967436"/>
                </a:moveTo>
                <a:lnTo>
                  <a:pt x="5831" y="1957464"/>
                </a:lnTo>
                <a:cubicBezTo>
                  <a:pt x="3887" y="1304976"/>
                  <a:pt x="1944" y="652488"/>
                  <a:pt x="0" y="0"/>
                </a:cubicBezTo>
                <a:lnTo>
                  <a:pt x="3404077" y="4176"/>
                </a:lnTo>
                <a:cubicBezTo>
                  <a:pt x="3450373" y="699042"/>
                  <a:pt x="3382396" y="1594360"/>
                  <a:pt x="3376861" y="1921570"/>
                </a:cubicBezTo>
                <a:lnTo>
                  <a:pt x="3370867" y="1967436"/>
                </a:lnTo>
                <a:close/>
              </a:path>
            </a:pathLst>
          </a:custGeom>
          <a:solidFill>
            <a:schemeClr val="bg2">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spTree>
    <p:extLst>
      <p:ext uri="{BB962C8B-B14F-4D97-AF65-F5344CB8AC3E}">
        <p14:creationId xmlns:p14="http://schemas.microsoft.com/office/powerpoint/2010/main" val="34661266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944880"/>
            <a:ext cx="10388366" cy="807720"/>
          </a:xfrm>
        </p:spPr>
        <p:txBody>
          <a:bodyPr/>
          <a:lstStyle>
            <a:lvl1pPr>
              <a:defRPr>
                <a:solidFill>
                  <a:schemeClr val="bg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hasCustomPrompt="1"/>
          </p:nvPr>
        </p:nvSpPr>
        <p:spPr>
          <a:xfrm>
            <a:off x="2121795" y="1636474"/>
            <a:ext cx="8003801" cy="3808052"/>
          </a:xfrm>
          <a:prstGeom prst="rect">
            <a:avLst/>
          </a:prstGeom>
        </p:spPr>
        <p:txBody>
          <a:bodyPr anchor="ctr">
            <a:normAutofit/>
          </a:bodyPr>
          <a:lstStyle>
            <a:lvl1pPr algn="ctr">
              <a:lnSpc>
                <a:spcPct val="55000"/>
              </a:lnSpc>
              <a:buNone/>
              <a:defRPr sz="8000" b="1">
                <a:solidFill>
                  <a:schemeClr val="tx2"/>
                </a:solidFill>
                <a:latin typeface="+mj-lt"/>
              </a:defRPr>
            </a:lvl1pPr>
            <a:lvl2pPr algn="ctr">
              <a:lnSpc>
                <a:spcPct val="55000"/>
              </a:lnSpc>
              <a:buNone/>
              <a:defRPr sz="6600" b="1">
                <a:solidFill>
                  <a:schemeClr val="tx2"/>
                </a:solidFill>
                <a:latin typeface="+mj-lt"/>
              </a:defRPr>
            </a:lvl2pPr>
            <a:lvl3pPr algn="ctr">
              <a:lnSpc>
                <a:spcPct val="55000"/>
              </a:lnSpc>
              <a:buNone/>
              <a:defRPr sz="6600" b="1">
                <a:solidFill>
                  <a:schemeClr val="tx2"/>
                </a:solidFill>
                <a:latin typeface="+mj-lt"/>
              </a:defRPr>
            </a:lvl3pPr>
            <a:lvl4pPr algn="ctr">
              <a:lnSpc>
                <a:spcPct val="55000"/>
              </a:lnSpc>
              <a:buNone/>
              <a:defRPr sz="6600" b="1">
                <a:solidFill>
                  <a:schemeClr val="tx2"/>
                </a:solidFill>
                <a:latin typeface="+mj-lt"/>
              </a:defRPr>
            </a:lvl4pPr>
            <a:lvl5pPr algn="ctr">
              <a:lnSpc>
                <a:spcPct val="55000"/>
              </a:lnSpc>
              <a:buNone/>
              <a:defRPr sz="6600" b="1">
                <a:solidFill>
                  <a:schemeClr val="tx2"/>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r>
              <a:rPr lang="en-US" dirty="0">
                <a:solidFill>
                  <a:schemeClr val="tx2"/>
                </a:solidFill>
              </a:rPr>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265DEB8C-EF61-413D-9780-ADA5B5F7BE24}"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pPr/>
              <a:t>‹#›</a:t>
            </a:fld>
            <a:endParaRPr lang="en-US" dirty="0"/>
          </a:p>
        </p:txBody>
      </p:sp>
      <p:sp>
        <p:nvSpPr>
          <p:cNvPr id="9" name="Freeform: Shape 8">
            <a:extLst>
              <a:ext uri="{FF2B5EF4-FFF2-40B4-BE49-F238E27FC236}">
                <a16:creationId xmlns:a16="http://schemas.microsoft.com/office/drawing/2014/main" id="{779BD876-DE72-BCDA-8692-585FB285FB01}"/>
              </a:ext>
            </a:extLst>
          </p:cNvPr>
          <p:cNvSpPr/>
          <p:nvPr/>
        </p:nvSpPr>
        <p:spPr>
          <a:xfrm rot="20121465">
            <a:off x="133240" y="-511960"/>
            <a:ext cx="11869900" cy="8151176"/>
          </a:xfrm>
          <a:custGeom>
            <a:avLst/>
            <a:gdLst>
              <a:gd name="connsiteX0" fmla="*/ 8424792 w 11869900"/>
              <a:gd name="connsiteY0" fmla="*/ 3845749 h 8151176"/>
              <a:gd name="connsiteX1" fmla="*/ 8399003 w 11869900"/>
              <a:gd name="connsiteY1" fmla="*/ 3855364 h 8151176"/>
              <a:gd name="connsiteX2" fmla="*/ 6577771 w 11869900"/>
              <a:gd name="connsiteY2" fmla="*/ 3857846 h 8151176"/>
              <a:gd name="connsiteX3" fmla="*/ 6299415 w 11869900"/>
              <a:gd name="connsiteY3" fmla="*/ 3762646 h 8151176"/>
              <a:gd name="connsiteX4" fmla="*/ 6188542 w 11869900"/>
              <a:gd name="connsiteY4" fmla="*/ 3706275 h 8151176"/>
              <a:gd name="connsiteX5" fmla="*/ 6190467 w 11869900"/>
              <a:gd name="connsiteY5" fmla="*/ 3723310 h 8151176"/>
              <a:gd name="connsiteX6" fmla="*/ 5735909 w 11869900"/>
              <a:gd name="connsiteY6" fmla="*/ 5037955 h 8151176"/>
              <a:gd name="connsiteX7" fmla="*/ 5361260 w 11869900"/>
              <a:gd name="connsiteY7" fmla="*/ 5537359 h 8151176"/>
              <a:gd name="connsiteX8" fmla="*/ 5323638 w 11869900"/>
              <a:gd name="connsiteY8" fmla="*/ 5581971 h 8151176"/>
              <a:gd name="connsiteX9" fmla="*/ 5608570 w 11869900"/>
              <a:gd name="connsiteY9" fmla="*/ 5179 h 8151176"/>
              <a:gd name="connsiteX10" fmla="*/ 6409836 w 11869900"/>
              <a:gd name="connsiteY10" fmla="*/ 372743 h 8151176"/>
              <a:gd name="connsiteX11" fmla="*/ 6514020 w 11869900"/>
              <a:gd name="connsiteY11" fmla="*/ 983363 h 8151176"/>
              <a:gd name="connsiteX12" fmla="*/ 7107623 w 11869900"/>
              <a:gd name="connsiteY12" fmla="*/ 2480738 h 8151176"/>
              <a:gd name="connsiteX13" fmla="*/ 8164293 w 11869900"/>
              <a:gd name="connsiteY13" fmla="*/ 2375110 h 8151176"/>
              <a:gd name="connsiteX14" fmla="*/ 8265553 w 11869900"/>
              <a:gd name="connsiteY14" fmla="*/ 1292851 h 8151176"/>
              <a:gd name="connsiteX15" fmla="*/ 8263464 w 11869900"/>
              <a:gd name="connsiteY15" fmla="*/ 1223054 h 8151176"/>
              <a:gd name="connsiteX16" fmla="*/ 9590378 w 11869900"/>
              <a:gd name="connsiteY16" fmla="*/ 1831746 h 8151176"/>
              <a:gd name="connsiteX17" fmla="*/ 9589995 w 11869900"/>
              <a:gd name="connsiteY17" fmla="*/ 1895404 h 8151176"/>
              <a:gd name="connsiteX18" fmla="*/ 9206096 w 11869900"/>
              <a:gd name="connsiteY18" fmla="*/ 3369647 h 8151176"/>
              <a:gd name="connsiteX19" fmla="*/ 9148225 w 11869900"/>
              <a:gd name="connsiteY19" fmla="*/ 3440725 h 8151176"/>
              <a:gd name="connsiteX20" fmla="*/ 10391039 w 11869900"/>
              <a:gd name="connsiteY20" fmla="*/ 2744919 h 8151176"/>
              <a:gd name="connsiteX21" fmla="*/ 11721346 w 11869900"/>
              <a:gd name="connsiteY21" fmla="*/ 4816477 h 8151176"/>
              <a:gd name="connsiteX22" fmla="*/ 11869900 w 11869900"/>
              <a:gd name="connsiteY22" fmla="*/ 5049280 h 8151176"/>
              <a:gd name="connsiteX23" fmla="*/ 11800897 w 11869900"/>
              <a:gd name="connsiteY23" fmla="*/ 5199703 h 8151176"/>
              <a:gd name="connsiteX24" fmla="*/ 6733773 w 11869900"/>
              <a:gd name="connsiteY24" fmla="*/ 8151118 h 8151176"/>
              <a:gd name="connsiteX25" fmla="*/ 5807936 w 11869900"/>
              <a:gd name="connsiteY25" fmla="*/ 6544579 h 8151176"/>
              <a:gd name="connsiteX26" fmla="*/ 5338756 w 11869900"/>
              <a:gd name="connsiteY26" fmla="*/ 5654672 h 8151176"/>
              <a:gd name="connsiteX27" fmla="*/ 5310284 w 11869900"/>
              <a:gd name="connsiteY27" fmla="*/ 5597805 h 8151176"/>
              <a:gd name="connsiteX28" fmla="*/ 5250620 w 11869900"/>
              <a:gd name="connsiteY28" fmla="*/ 5668556 h 8151176"/>
              <a:gd name="connsiteX29" fmla="*/ 3699194 w 11869900"/>
              <a:gd name="connsiteY29" fmla="*/ 6418846 h 8151176"/>
              <a:gd name="connsiteX30" fmla="*/ 2637879 w 11869900"/>
              <a:gd name="connsiteY30" fmla="*/ 6291356 h 8151176"/>
              <a:gd name="connsiteX31" fmla="*/ 2589632 w 11869900"/>
              <a:gd name="connsiteY31" fmla="*/ 6275536 h 8151176"/>
              <a:gd name="connsiteX32" fmla="*/ 1721237 w 11869900"/>
              <a:gd name="connsiteY32" fmla="*/ 5877179 h 8151176"/>
              <a:gd name="connsiteX33" fmla="*/ 1693624 w 11869900"/>
              <a:gd name="connsiteY33" fmla="*/ 5861893 h 8151176"/>
              <a:gd name="connsiteX34" fmla="*/ 1083167 w 11869900"/>
              <a:gd name="connsiteY34" fmla="*/ 5459697 h 8151176"/>
              <a:gd name="connsiteX35" fmla="*/ 163654 w 11869900"/>
              <a:gd name="connsiteY35" fmla="*/ 3978739 h 8151176"/>
              <a:gd name="connsiteX36" fmla="*/ 0 w 11869900"/>
              <a:gd name="connsiteY36" fmla="*/ 2737319 h 8151176"/>
              <a:gd name="connsiteX37" fmla="*/ 6135721 w 11869900"/>
              <a:gd name="connsiteY37" fmla="*/ 3671844 h 8151176"/>
              <a:gd name="connsiteX38" fmla="*/ 6082646 w 11869900"/>
              <a:gd name="connsiteY38" fmla="*/ 3636645 h 8151176"/>
              <a:gd name="connsiteX39" fmla="*/ 5748608 w 11869900"/>
              <a:gd name="connsiteY39" fmla="*/ 3240557 h 8151176"/>
              <a:gd name="connsiteX40" fmla="*/ 5336405 w 11869900"/>
              <a:gd name="connsiteY40" fmla="*/ 1785896 h 8151176"/>
              <a:gd name="connsiteX41" fmla="*/ 5037924 w 11869900"/>
              <a:gd name="connsiteY41" fmla="*/ 0 h 8151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1869900" h="8151176">
                <a:moveTo>
                  <a:pt x="8424792" y="3845749"/>
                </a:moveTo>
                <a:lnTo>
                  <a:pt x="8399003" y="3855364"/>
                </a:lnTo>
                <a:cubicBezTo>
                  <a:pt x="7812519" y="4040476"/>
                  <a:pt x="7191046" y="4038595"/>
                  <a:pt x="6577771" y="3857846"/>
                </a:cubicBezTo>
                <a:cubicBezTo>
                  <a:pt x="6472352" y="3829810"/>
                  <a:pt x="6380751" y="3798795"/>
                  <a:pt x="6299415" y="3762646"/>
                </a:cubicBezTo>
                <a:lnTo>
                  <a:pt x="6188542" y="3706275"/>
                </a:lnTo>
                <a:lnTo>
                  <a:pt x="6190467" y="3723310"/>
                </a:lnTo>
                <a:cubicBezTo>
                  <a:pt x="6191824" y="3907834"/>
                  <a:pt x="5984695" y="4607800"/>
                  <a:pt x="5735909" y="5037955"/>
                </a:cubicBezTo>
                <a:cubicBezTo>
                  <a:pt x="5596598" y="5233528"/>
                  <a:pt x="5474525" y="5398007"/>
                  <a:pt x="5361260" y="5537359"/>
                </a:cubicBezTo>
                <a:lnTo>
                  <a:pt x="5323638" y="5581971"/>
                </a:lnTo>
                <a:close/>
                <a:moveTo>
                  <a:pt x="5608570" y="5179"/>
                </a:moveTo>
                <a:lnTo>
                  <a:pt x="6409836" y="372743"/>
                </a:lnTo>
                <a:lnTo>
                  <a:pt x="6514020" y="983363"/>
                </a:lnTo>
                <a:cubicBezTo>
                  <a:pt x="6586701" y="1741539"/>
                  <a:pt x="6832579" y="2248781"/>
                  <a:pt x="7107623" y="2480738"/>
                </a:cubicBezTo>
                <a:cubicBezTo>
                  <a:pt x="7382668" y="2712696"/>
                  <a:pt x="7992657" y="2706737"/>
                  <a:pt x="8164293" y="2375110"/>
                </a:cubicBezTo>
                <a:cubicBezTo>
                  <a:pt x="8344626" y="2130109"/>
                  <a:pt x="8289123" y="1715190"/>
                  <a:pt x="8265553" y="1292851"/>
                </a:cubicBezTo>
                <a:lnTo>
                  <a:pt x="8263464" y="1223054"/>
                </a:lnTo>
                <a:lnTo>
                  <a:pt x="9590378" y="1831746"/>
                </a:lnTo>
                <a:lnTo>
                  <a:pt x="9589995" y="1895404"/>
                </a:lnTo>
                <a:cubicBezTo>
                  <a:pt x="9576728" y="2441653"/>
                  <a:pt x="9487945" y="2990718"/>
                  <a:pt x="9206096" y="3369647"/>
                </a:cubicBezTo>
                <a:lnTo>
                  <a:pt x="9148225" y="3440725"/>
                </a:lnTo>
                <a:lnTo>
                  <a:pt x="10391039" y="2744919"/>
                </a:lnTo>
                <a:cubicBezTo>
                  <a:pt x="10654569" y="3118859"/>
                  <a:pt x="11237931" y="4055607"/>
                  <a:pt x="11721346" y="4816477"/>
                </a:cubicBezTo>
                <a:lnTo>
                  <a:pt x="11869900" y="5049280"/>
                </a:lnTo>
                <a:lnTo>
                  <a:pt x="11800897" y="5199703"/>
                </a:lnTo>
                <a:lnTo>
                  <a:pt x="6733773" y="8151118"/>
                </a:lnTo>
                <a:cubicBezTo>
                  <a:pt x="6657686" y="8160746"/>
                  <a:pt x="6096506" y="6979034"/>
                  <a:pt x="5807936" y="6544579"/>
                </a:cubicBezTo>
                <a:cubicBezTo>
                  <a:pt x="5599867" y="6171269"/>
                  <a:pt x="5425653" y="5827865"/>
                  <a:pt x="5338756" y="5654672"/>
                </a:cubicBezTo>
                <a:lnTo>
                  <a:pt x="5310284" y="5597805"/>
                </a:lnTo>
                <a:lnTo>
                  <a:pt x="5250620" y="5668556"/>
                </a:lnTo>
                <a:cubicBezTo>
                  <a:pt x="4817305" y="6161607"/>
                  <a:pt x="4479978" y="6284434"/>
                  <a:pt x="3699194" y="6418846"/>
                </a:cubicBezTo>
                <a:cubicBezTo>
                  <a:pt x="3315566" y="6438350"/>
                  <a:pt x="2966967" y="6390018"/>
                  <a:pt x="2637879" y="6291356"/>
                </a:cubicBezTo>
                <a:lnTo>
                  <a:pt x="2589632" y="6275536"/>
                </a:lnTo>
                <a:lnTo>
                  <a:pt x="1721237" y="5877179"/>
                </a:lnTo>
                <a:lnTo>
                  <a:pt x="1693624" y="5861893"/>
                </a:lnTo>
                <a:cubicBezTo>
                  <a:pt x="1489898" y="5740685"/>
                  <a:pt x="1287945" y="5604891"/>
                  <a:pt x="1083167" y="5459697"/>
                </a:cubicBezTo>
                <a:cubicBezTo>
                  <a:pt x="523295" y="4948591"/>
                  <a:pt x="310522" y="4669861"/>
                  <a:pt x="163654" y="3978739"/>
                </a:cubicBezTo>
                <a:cubicBezTo>
                  <a:pt x="50623" y="3585715"/>
                  <a:pt x="38590" y="3224049"/>
                  <a:pt x="0" y="2737319"/>
                </a:cubicBezTo>
                <a:lnTo>
                  <a:pt x="6135721" y="3671844"/>
                </a:lnTo>
                <a:lnTo>
                  <a:pt x="6082646" y="3636645"/>
                </a:lnTo>
                <a:cubicBezTo>
                  <a:pt x="5953927" y="3539506"/>
                  <a:pt x="5852055" y="3413220"/>
                  <a:pt x="5748608" y="3240557"/>
                </a:cubicBezTo>
                <a:cubicBezTo>
                  <a:pt x="5541713" y="2895232"/>
                  <a:pt x="5454852" y="2325989"/>
                  <a:pt x="5336405" y="1785896"/>
                </a:cubicBezTo>
                <a:cubicBezTo>
                  <a:pt x="5217959" y="1245804"/>
                  <a:pt x="5056471" y="357974"/>
                  <a:pt x="5037924" y="0"/>
                </a:cubicBezTo>
                <a:close/>
              </a:path>
            </a:pathLst>
          </a:custGeom>
          <a:solidFill>
            <a:schemeClr val="accent1">
              <a:lumMod val="60000"/>
              <a:lumOff val="40000"/>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567614030"/>
      </p:ext>
    </p:extLst>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Statement 3">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253D702-4174-6035-061C-9193A7E0B258}"/>
              </a:ext>
            </a:extLst>
          </p:cNvPr>
          <p:cNvSpPr/>
          <p:nvPr/>
        </p:nvSpPr>
        <p:spPr>
          <a:xfrm rot="9044054">
            <a:off x="2473238" y="5669367"/>
            <a:ext cx="1325608" cy="646801"/>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rgbClr val="F7F5F1"/>
              </a:solidFill>
            </a:endParaRPr>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944880"/>
            <a:ext cx="10388366" cy="807720"/>
          </a:xfrm>
        </p:spPr>
        <p:txBody>
          <a:bodyPr/>
          <a:lstStyle>
            <a:lvl1pPr>
              <a:defRPr>
                <a:solidFill>
                  <a:schemeClr val="bg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hasCustomPrompt="1"/>
          </p:nvPr>
        </p:nvSpPr>
        <p:spPr>
          <a:xfrm>
            <a:off x="4891361" y="1090699"/>
            <a:ext cx="6111256" cy="4445397"/>
          </a:xfrm>
          <a:prstGeom prst="rect">
            <a:avLst/>
          </a:prstGeom>
        </p:spPr>
        <p:txBody>
          <a:bodyPr vert="horz" lIns="91440" tIns="45720" rIns="91440" bIns="45720" rtlCol="0" anchor="ctr">
            <a:noAutofit/>
          </a:bodyPr>
          <a:lstStyle>
            <a:lvl1pPr marL="0" indent="0">
              <a:lnSpc>
                <a:spcPct val="55000"/>
              </a:lnSpc>
              <a:buNone/>
              <a:defRPr lang="en-US" sz="7200" b="1" dirty="0">
                <a:solidFill>
                  <a:schemeClr val="tx2"/>
                </a:solidFill>
                <a:latin typeface="+mj-lt"/>
              </a:defRPr>
            </a:lvl1pPr>
            <a:lvl2pPr marL="457200" indent="0">
              <a:lnSpc>
                <a:spcPct val="55000"/>
              </a:lnSpc>
              <a:buNone/>
              <a:defRPr lang="en-US" sz="7200" b="1" dirty="0">
                <a:solidFill>
                  <a:schemeClr val="tx2"/>
                </a:solidFill>
                <a:latin typeface="+mj-lt"/>
              </a:defRPr>
            </a:lvl2pPr>
            <a:lvl3pPr marL="914400" indent="0">
              <a:lnSpc>
                <a:spcPct val="55000"/>
              </a:lnSpc>
              <a:buNone/>
              <a:defRPr lang="en-US" sz="7200" b="1" dirty="0">
                <a:solidFill>
                  <a:schemeClr val="tx2"/>
                </a:solidFill>
                <a:latin typeface="+mj-lt"/>
              </a:defRPr>
            </a:lvl3pPr>
            <a:lvl4pPr marL="1371600" indent="0">
              <a:lnSpc>
                <a:spcPct val="55000"/>
              </a:lnSpc>
              <a:buNone/>
              <a:defRPr lang="en-US" sz="7200" b="1" dirty="0">
                <a:solidFill>
                  <a:schemeClr val="tx2"/>
                </a:solidFill>
                <a:latin typeface="+mj-lt"/>
              </a:defRPr>
            </a:lvl4pPr>
            <a:lvl5pPr marL="1828800" indent="0">
              <a:lnSpc>
                <a:spcPct val="55000"/>
              </a:lnSpc>
              <a:buNone/>
              <a:defRPr lang="en-US" sz="7200" b="1" dirty="0">
                <a:solidFill>
                  <a:schemeClr val="tx2"/>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r>
              <a:rPr lang="en-US" dirty="0">
                <a:solidFill>
                  <a:schemeClr val="tx2"/>
                </a:solidFill>
              </a:rPr>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852C1D0C-697C-4C6C-AF38-EA601C1584A3}"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pPr/>
              <a:t>‹#›</a:t>
            </a:fld>
            <a:endParaRPr lang="en-US" dirty="0"/>
          </a:p>
        </p:txBody>
      </p:sp>
      <p:sp>
        <p:nvSpPr>
          <p:cNvPr id="12" name="Star: 7 Points 2">
            <a:extLst>
              <a:ext uri="{FF2B5EF4-FFF2-40B4-BE49-F238E27FC236}">
                <a16:creationId xmlns:a16="http://schemas.microsoft.com/office/drawing/2014/main" id="{29FA70B8-ADFD-F56E-579C-F2F9F2EE2D37}"/>
              </a:ext>
            </a:extLst>
          </p:cNvPr>
          <p:cNvSpPr/>
          <p:nvPr/>
        </p:nvSpPr>
        <p:spPr>
          <a:xfrm rot="21274765">
            <a:off x="16152" y="4739758"/>
            <a:ext cx="1416923" cy="1344566"/>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02527" h="4841960">
                <a:moveTo>
                  <a:pt x="1" y="2871567"/>
                </a:moveTo>
                <a:cubicBezTo>
                  <a:pt x="421402" y="2584945"/>
                  <a:pt x="1175071" y="2342174"/>
                  <a:pt x="1612943" y="2131595"/>
                </a:cubicBezTo>
                <a:cubicBezTo>
                  <a:pt x="1380551" y="1836617"/>
                  <a:pt x="548845" y="1124818"/>
                  <a:pt x="485508" y="933726"/>
                </a:cubicBezTo>
                <a:cubicBezTo>
                  <a:pt x="1004428" y="1022184"/>
                  <a:pt x="2157000" y="1438183"/>
                  <a:pt x="2253602" y="1457047"/>
                </a:cubicBezTo>
                <a:cubicBezTo>
                  <a:pt x="2359708" y="1262403"/>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30353" y="2086631"/>
                  <a:pt x="4970923" y="2236170"/>
                  <a:pt x="5102436" y="2339389"/>
                </a:cubicBezTo>
                <a:cubicBezTo>
                  <a:pt x="5111768" y="2481626"/>
                  <a:pt x="4403169" y="2567925"/>
                  <a:pt x="3863686" y="2811641"/>
                </a:cubicBezTo>
                <a:cubicBezTo>
                  <a:pt x="4058045" y="3055818"/>
                  <a:pt x="4635886" y="3630336"/>
                  <a:pt x="4828315" y="3987432"/>
                </a:cubicBezTo>
                <a:cubicBezTo>
                  <a:pt x="4763407" y="4009375"/>
                  <a:pt x="3711441" y="3580290"/>
                  <a:pt x="3349202" y="3472552"/>
                </a:cubicBezTo>
                <a:cubicBezTo>
                  <a:pt x="3302826" y="3787859"/>
                  <a:pt x="3264946" y="4551710"/>
                  <a:pt x="3184115" y="4840512"/>
                </a:cubicBezTo>
                <a:cubicBezTo>
                  <a:pt x="3047820" y="4888982"/>
                  <a:pt x="2486222" y="3704492"/>
                  <a:pt x="2421953" y="3718173"/>
                </a:cubicBezTo>
                <a:cubicBezTo>
                  <a:pt x="2290571" y="3712506"/>
                  <a:pt x="1238296" y="4573139"/>
                  <a:pt x="1092966" y="4437056"/>
                </a:cubicBezTo>
                <a:cubicBezTo>
                  <a:pt x="1167837" y="3959174"/>
                  <a:pt x="1449412" y="3421788"/>
                  <a:pt x="1577328" y="2981795"/>
                </a:cubicBezTo>
                <a:cubicBezTo>
                  <a:pt x="1489335" y="2910464"/>
                  <a:pt x="52036" y="3008383"/>
                  <a:pt x="1" y="287156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7F5F1"/>
              </a:solidFill>
            </a:endParaRPr>
          </a:p>
        </p:txBody>
      </p:sp>
      <p:sp>
        <p:nvSpPr>
          <p:cNvPr id="13" name="Isosceles Triangle 2">
            <a:extLst>
              <a:ext uri="{FF2B5EF4-FFF2-40B4-BE49-F238E27FC236}">
                <a16:creationId xmlns:a16="http://schemas.microsoft.com/office/drawing/2014/main" id="{D9BD400B-E1A1-9FA5-4873-7A0D140B608D}"/>
              </a:ext>
            </a:extLst>
          </p:cNvPr>
          <p:cNvSpPr/>
          <p:nvPr/>
        </p:nvSpPr>
        <p:spPr>
          <a:xfrm rot="1025276">
            <a:off x="1405047" y="3090014"/>
            <a:ext cx="1180511" cy="1064422"/>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994545 h 1126238"/>
              <a:gd name="connsiteX1" fmla="*/ 622138 w 1262004"/>
              <a:gd name="connsiteY1" fmla="*/ 72038 h 1126238"/>
              <a:gd name="connsiteX2" fmla="*/ 763837 w 1262004"/>
              <a:gd name="connsiteY2" fmla="*/ 74203 h 1126238"/>
              <a:gd name="connsiteX3" fmla="*/ 1217518 w 1262004"/>
              <a:gd name="connsiteY3" fmla="*/ 993870 h 1126238"/>
              <a:gd name="connsiteX4" fmla="*/ 1255895 w 1262004"/>
              <a:gd name="connsiteY4" fmla="*/ 1124924 h 1126238"/>
              <a:gd name="connsiteX5" fmla="*/ 0 w 1262004"/>
              <a:gd name="connsiteY5" fmla="*/ 994545 h 1126238"/>
              <a:gd name="connsiteX0" fmla="*/ 0 w 1262004"/>
              <a:gd name="connsiteY0" fmla="*/ 1006208 h 1137901"/>
              <a:gd name="connsiteX1" fmla="*/ 622138 w 1262004"/>
              <a:gd name="connsiteY1" fmla="*/ 83701 h 1137901"/>
              <a:gd name="connsiteX2" fmla="*/ 763837 w 1262004"/>
              <a:gd name="connsiteY2" fmla="*/ 85866 h 1137901"/>
              <a:gd name="connsiteX3" fmla="*/ 1217518 w 1262004"/>
              <a:gd name="connsiteY3" fmla="*/ 1005533 h 1137901"/>
              <a:gd name="connsiteX4" fmla="*/ 1255895 w 1262004"/>
              <a:gd name="connsiteY4" fmla="*/ 1136587 h 1137901"/>
              <a:gd name="connsiteX5" fmla="*/ 0 w 1262004"/>
              <a:gd name="connsiteY5" fmla="*/ 1006208 h 1137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2004" h="1137901">
                <a:moveTo>
                  <a:pt x="0" y="1006208"/>
                </a:moveTo>
                <a:cubicBezTo>
                  <a:pt x="70072" y="876199"/>
                  <a:pt x="461697" y="309251"/>
                  <a:pt x="622138" y="83701"/>
                </a:cubicBezTo>
                <a:cubicBezTo>
                  <a:pt x="693818" y="-15917"/>
                  <a:pt x="698602" y="-40073"/>
                  <a:pt x="763837" y="85866"/>
                </a:cubicBezTo>
                <a:cubicBezTo>
                  <a:pt x="948009" y="387446"/>
                  <a:pt x="1052715" y="659239"/>
                  <a:pt x="1217518" y="1005533"/>
                </a:cubicBezTo>
                <a:cubicBezTo>
                  <a:pt x="1230310" y="1049218"/>
                  <a:pt x="1278932" y="1119596"/>
                  <a:pt x="1255895" y="1136587"/>
                </a:cubicBezTo>
                <a:cubicBezTo>
                  <a:pt x="1220219" y="1150545"/>
                  <a:pt x="418632" y="1049668"/>
                  <a:pt x="0" y="1006208"/>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7F5F1"/>
              </a:solidFill>
            </a:endParaRPr>
          </a:p>
        </p:txBody>
      </p:sp>
      <p:sp>
        <p:nvSpPr>
          <p:cNvPr id="15" name="Freeform: Shape 14">
            <a:extLst>
              <a:ext uri="{FF2B5EF4-FFF2-40B4-BE49-F238E27FC236}">
                <a16:creationId xmlns:a16="http://schemas.microsoft.com/office/drawing/2014/main" id="{F0E444C7-BDCF-10F9-EA3D-1D8A56AE2ACF}"/>
              </a:ext>
            </a:extLst>
          </p:cNvPr>
          <p:cNvSpPr/>
          <p:nvPr/>
        </p:nvSpPr>
        <p:spPr>
          <a:xfrm rot="2913124">
            <a:off x="-143825" y="1465002"/>
            <a:ext cx="1029192" cy="1012600"/>
          </a:xfrm>
          <a:custGeom>
            <a:avLst/>
            <a:gdLst>
              <a:gd name="connsiteX0" fmla="*/ 163665 w 1103812"/>
              <a:gd name="connsiteY0" fmla="*/ 166268 h 1086017"/>
              <a:gd name="connsiteX1" fmla="*/ 509723 w 1103812"/>
              <a:gd name="connsiteY1" fmla="*/ 137 h 1086017"/>
              <a:gd name="connsiteX2" fmla="*/ 950595 w 1103812"/>
              <a:gd name="connsiteY2" fmla="*/ 146718 h 1086017"/>
              <a:gd name="connsiteX3" fmla="*/ 1059140 w 1103812"/>
              <a:gd name="connsiteY3" fmla="*/ 754840 h 1086017"/>
              <a:gd name="connsiteX4" fmla="*/ 599836 w 1103812"/>
              <a:gd name="connsiteY4" fmla="*/ 1081095 h 1086017"/>
              <a:gd name="connsiteX5" fmla="*/ 551294 w 1103812"/>
              <a:gd name="connsiteY5" fmla="*/ 1086017 h 1086017"/>
              <a:gd name="connsiteX6" fmla="*/ 9259 w 1103812"/>
              <a:gd name="connsiteY6" fmla="*/ 607343 h 1086017"/>
              <a:gd name="connsiteX7" fmla="*/ 4296 w 1103812"/>
              <a:gd name="connsiteY7" fmla="*/ 586213 h 1086017"/>
              <a:gd name="connsiteX8" fmla="*/ 163665 w 1103812"/>
              <a:gd name="connsiteY8" fmla="*/ 166268 h 1086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3812" h="1086017">
                <a:moveTo>
                  <a:pt x="163665" y="166268"/>
                </a:moveTo>
                <a:cubicBezTo>
                  <a:pt x="229167" y="71440"/>
                  <a:pt x="378568" y="3395"/>
                  <a:pt x="509723" y="137"/>
                </a:cubicBezTo>
                <a:cubicBezTo>
                  <a:pt x="640878" y="-3122"/>
                  <a:pt x="855767" y="51889"/>
                  <a:pt x="950595" y="146718"/>
                </a:cubicBezTo>
                <a:cubicBezTo>
                  <a:pt x="1045423" y="241546"/>
                  <a:pt x="1172535" y="537478"/>
                  <a:pt x="1059140" y="754840"/>
                </a:cubicBezTo>
                <a:cubicBezTo>
                  <a:pt x="939268" y="949022"/>
                  <a:pt x="757431" y="1053066"/>
                  <a:pt x="599836" y="1081095"/>
                </a:cubicBezTo>
                <a:lnTo>
                  <a:pt x="551294" y="1086017"/>
                </a:lnTo>
                <a:lnTo>
                  <a:pt x="9259" y="607343"/>
                </a:lnTo>
                <a:lnTo>
                  <a:pt x="4296" y="586213"/>
                </a:lnTo>
                <a:cubicBezTo>
                  <a:pt x="-24461" y="355002"/>
                  <a:pt x="98164" y="261096"/>
                  <a:pt x="163665" y="166268"/>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rgbClr val="F7F5F1"/>
              </a:solidFill>
            </a:endParaRPr>
          </a:p>
        </p:txBody>
      </p:sp>
      <p:sp>
        <p:nvSpPr>
          <p:cNvPr id="7" name="Freeform 9">
            <a:extLst>
              <a:ext uri="{FF2B5EF4-FFF2-40B4-BE49-F238E27FC236}">
                <a16:creationId xmlns:a16="http://schemas.microsoft.com/office/drawing/2014/main" id="{27A44CC9-DC63-CC79-6872-1D73B28CA69D}"/>
              </a:ext>
            </a:extLst>
          </p:cNvPr>
          <p:cNvSpPr/>
          <p:nvPr/>
        </p:nvSpPr>
        <p:spPr>
          <a:xfrm rot="1803749" flipH="1">
            <a:off x="2425665" y="1620126"/>
            <a:ext cx="1320623" cy="722418"/>
          </a:xfrm>
          <a:custGeom>
            <a:avLst/>
            <a:gdLst>
              <a:gd name="connsiteX0" fmla="*/ 735845 w 2315009"/>
              <a:gd name="connsiteY0" fmla="*/ 1198094 h 1266376"/>
              <a:gd name="connsiteX1" fmla="*/ 1706063 w 2315009"/>
              <a:gd name="connsiteY1" fmla="*/ 1198581 h 1266376"/>
              <a:gd name="connsiteX2" fmla="*/ 2290513 w 2315009"/>
              <a:gd name="connsiteY2" fmla="*/ 429320 h 1266376"/>
              <a:gd name="connsiteX3" fmla="*/ 2315009 w 2315009"/>
              <a:gd name="connsiteY3" fmla="*/ 266726 h 1266376"/>
              <a:gd name="connsiteX4" fmla="*/ 1828072 w 2315009"/>
              <a:gd name="connsiteY4" fmla="*/ 145194 h 1266376"/>
              <a:gd name="connsiteX5" fmla="*/ 1824945 w 2315009"/>
              <a:gd name="connsiteY5" fmla="*/ 166186 h 1266376"/>
              <a:gd name="connsiteX6" fmla="*/ 1574870 w 2315009"/>
              <a:gd name="connsiteY6" fmla="*/ 686358 h 1266376"/>
              <a:gd name="connsiteX7" fmla="*/ 780663 w 2315009"/>
              <a:gd name="connsiteY7" fmla="*/ 642497 h 1266376"/>
              <a:gd name="connsiteX8" fmla="*/ 485404 w 2315009"/>
              <a:gd name="connsiteY8" fmla="*/ 0 h 1266376"/>
              <a:gd name="connsiteX9" fmla="*/ 0 w 2315009"/>
              <a:gd name="connsiteY9" fmla="*/ 76647 h 1266376"/>
              <a:gd name="connsiteX10" fmla="*/ 87283 w 2315009"/>
              <a:gd name="connsiteY10" fmla="*/ 504176 h 1266376"/>
              <a:gd name="connsiteX11" fmla="*/ 511250 w 2315009"/>
              <a:gd name="connsiteY11" fmla="*/ 1122860 h 1266376"/>
              <a:gd name="connsiteX12" fmla="*/ 735845 w 2315009"/>
              <a:gd name="connsiteY12" fmla="*/ 1198094 h 1266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15009" h="1266376">
                <a:moveTo>
                  <a:pt x="735845" y="1198094"/>
                </a:moveTo>
                <a:cubicBezTo>
                  <a:pt x="1010251" y="1267877"/>
                  <a:pt x="1408984" y="1307991"/>
                  <a:pt x="1706063" y="1198581"/>
                </a:cubicBezTo>
                <a:cubicBezTo>
                  <a:pt x="2088905" y="1025678"/>
                  <a:pt x="2230788" y="730915"/>
                  <a:pt x="2290513" y="429320"/>
                </a:cubicBezTo>
                <a:lnTo>
                  <a:pt x="2315009" y="266726"/>
                </a:lnTo>
                <a:lnTo>
                  <a:pt x="1828072" y="145194"/>
                </a:lnTo>
                <a:lnTo>
                  <a:pt x="1824945" y="166186"/>
                </a:lnTo>
                <a:cubicBezTo>
                  <a:pt x="1787301" y="421216"/>
                  <a:pt x="1755260" y="595210"/>
                  <a:pt x="1574870" y="686358"/>
                </a:cubicBezTo>
                <a:cubicBezTo>
                  <a:pt x="1373457" y="817883"/>
                  <a:pt x="962240" y="756891"/>
                  <a:pt x="780663" y="642497"/>
                </a:cubicBezTo>
                <a:cubicBezTo>
                  <a:pt x="599085" y="528104"/>
                  <a:pt x="524005" y="279592"/>
                  <a:pt x="485404" y="0"/>
                </a:cubicBezTo>
                <a:lnTo>
                  <a:pt x="0" y="76647"/>
                </a:lnTo>
                <a:cubicBezTo>
                  <a:pt x="9850" y="208657"/>
                  <a:pt x="37847" y="312521"/>
                  <a:pt x="87283" y="504176"/>
                </a:cubicBezTo>
                <a:cubicBezTo>
                  <a:pt x="136719" y="695831"/>
                  <a:pt x="253906" y="936898"/>
                  <a:pt x="511250" y="1122860"/>
                </a:cubicBezTo>
                <a:cubicBezTo>
                  <a:pt x="566721" y="1148275"/>
                  <a:pt x="644376" y="1174833"/>
                  <a:pt x="735845" y="1198094"/>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rgbClr val="F7F5F1"/>
              </a:solidFill>
            </a:endParaRPr>
          </a:p>
        </p:txBody>
      </p:sp>
      <p:sp>
        <p:nvSpPr>
          <p:cNvPr id="10" name="Freeform: Shape 9">
            <a:extLst>
              <a:ext uri="{FF2B5EF4-FFF2-40B4-BE49-F238E27FC236}">
                <a16:creationId xmlns:a16="http://schemas.microsoft.com/office/drawing/2014/main" id="{4C5BA459-736B-9CFC-512A-080623350A39}"/>
              </a:ext>
            </a:extLst>
          </p:cNvPr>
          <p:cNvSpPr/>
          <p:nvPr/>
        </p:nvSpPr>
        <p:spPr>
          <a:xfrm rot="15264538">
            <a:off x="1082711" y="-42791"/>
            <a:ext cx="1043490" cy="1082003"/>
          </a:xfrm>
          <a:custGeom>
            <a:avLst/>
            <a:gdLst>
              <a:gd name="connsiteX0" fmla="*/ 1015265 w 1043490"/>
              <a:gd name="connsiteY0" fmla="*/ 626017 h 1082003"/>
              <a:gd name="connsiteX1" fmla="*/ 937452 w 1043490"/>
              <a:gd name="connsiteY1" fmla="*/ 904879 h 1082003"/>
              <a:gd name="connsiteX2" fmla="*/ 894745 w 1043490"/>
              <a:gd name="connsiteY2" fmla="*/ 906275 h 1082003"/>
              <a:gd name="connsiteX3" fmla="*/ 749105 w 1043490"/>
              <a:gd name="connsiteY3" fmla="*/ 826720 h 1082003"/>
              <a:gd name="connsiteX4" fmla="*/ 723287 w 1043490"/>
              <a:gd name="connsiteY4" fmla="*/ 1033436 h 1082003"/>
              <a:gd name="connsiteX5" fmla="*/ 535208 w 1043490"/>
              <a:gd name="connsiteY5" fmla="*/ 1062954 h 1082003"/>
              <a:gd name="connsiteX6" fmla="*/ 461086 w 1043490"/>
              <a:gd name="connsiteY6" fmla="*/ 911589 h 1082003"/>
              <a:gd name="connsiteX7" fmla="*/ 308965 w 1043490"/>
              <a:gd name="connsiteY7" fmla="*/ 1065206 h 1082003"/>
              <a:gd name="connsiteX8" fmla="*/ 154434 w 1043490"/>
              <a:gd name="connsiteY8" fmla="*/ 914046 h 1082003"/>
              <a:gd name="connsiteX9" fmla="*/ 232675 w 1043490"/>
              <a:gd name="connsiteY9" fmla="*/ 729412 h 1082003"/>
              <a:gd name="connsiteX10" fmla="*/ 58947 w 1043490"/>
              <a:gd name="connsiteY10" fmla="*/ 703238 h 1082003"/>
              <a:gd name="connsiteX11" fmla="*/ 38864 w 1043490"/>
              <a:gd name="connsiteY11" fmla="*/ 502561 h 1082003"/>
              <a:gd name="connsiteX12" fmla="*/ 227406 w 1043490"/>
              <a:gd name="connsiteY12" fmla="*/ 456249 h 1082003"/>
              <a:gd name="connsiteX13" fmla="*/ 109433 w 1043490"/>
              <a:gd name="connsiteY13" fmla="*/ 301401 h 1082003"/>
              <a:gd name="connsiteX14" fmla="*/ 121097 w 1043490"/>
              <a:gd name="connsiteY14" fmla="*/ 174449 h 1082003"/>
              <a:gd name="connsiteX15" fmla="*/ 297087 w 1043490"/>
              <a:gd name="connsiteY15" fmla="*/ 135617 h 1082003"/>
              <a:gd name="connsiteX16" fmla="*/ 433813 w 1043490"/>
              <a:gd name="connsiteY16" fmla="*/ 222712 h 1082003"/>
              <a:gd name="connsiteX17" fmla="*/ 499826 w 1043490"/>
              <a:gd name="connsiteY17" fmla="*/ 40121 h 1082003"/>
              <a:gd name="connsiteX18" fmla="*/ 713870 w 1043490"/>
              <a:gd name="connsiteY18" fmla="*/ 55424 h 1082003"/>
              <a:gd name="connsiteX19" fmla="*/ 733683 w 1043490"/>
              <a:gd name="connsiteY19" fmla="*/ 273744 h 1082003"/>
              <a:gd name="connsiteX20" fmla="*/ 851462 w 1043490"/>
              <a:gd name="connsiteY20" fmla="*/ 170769 h 1082003"/>
              <a:gd name="connsiteX21" fmla="*/ 1038245 w 1043490"/>
              <a:gd name="connsiteY21" fmla="*/ 280606 h 1082003"/>
              <a:gd name="connsiteX22" fmla="*/ 1013858 w 1043490"/>
              <a:gd name="connsiteY22" fmla="*/ 436466 h 1082003"/>
              <a:gd name="connsiteX23" fmla="*/ 922561 w 1043490"/>
              <a:gd name="connsiteY23" fmla="*/ 547712 h 1082003"/>
              <a:gd name="connsiteX24" fmla="*/ 975832 w 1043490"/>
              <a:gd name="connsiteY24" fmla="*/ 587027 h 108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43490" h="1082003">
                <a:moveTo>
                  <a:pt x="1015265" y="626017"/>
                </a:moveTo>
                <a:lnTo>
                  <a:pt x="937452" y="904879"/>
                </a:lnTo>
                <a:lnTo>
                  <a:pt x="894745" y="906275"/>
                </a:lnTo>
                <a:cubicBezTo>
                  <a:pt x="823464" y="904794"/>
                  <a:pt x="807492" y="853358"/>
                  <a:pt x="749105" y="826720"/>
                </a:cubicBezTo>
                <a:cubicBezTo>
                  <a:pt x="753617" y="939221"/>
                  <a:pt x="758816" y="966143"/>
                  <a:pt x="723287" y="1033436"/>
                </a:cubicBezTo>
                <a:cubicBezTo>
                  <a:pt x="696549" y="1082801"/>
                  <a:pt x="569323" y="1097930"/>
                  <a:pt x="535208" y="1062954"/>
                </a:cubicBezTo>
                <a:cubicBezTo>
                  <a:pt x="485554" y="1011924"/>
                  <a:pt x="492244" y="980934"/>
                  <a:pt x="461086" y="911589"/>
                </a:cubicBezTo>
                <a:cubicBezTo>
                  <a:pt x="426014" y="967683"/>
                  <a:pt x="368908" y="1031240"/>
                  <a:pt x="308965" y="1065206"/>
                </a:cubicBezTo>
                <a:cubicBezTo>
                  <a:pt x="233800" y="1110903"/>
                  <a:pt x="153848" y="985607"/>
                  <a:pt x="154434" y="914046"/>
                </a:cubicBezTo>
                <a:cubicBezTo>
                  <a:pt x="173928" y="789624"/>
                  <a:pt x="202223" y="814490"/>
                  <a:pt x="232675" y="729412"/>
                </a:cubicBezTo>
                <a:cubicBezTo>
                  <a:pt x="104568" y="737550"/>
                  <a:pt x="95720" y="721969"/>
                  <a:pt x="58947" y="703238"/>
                </a:cubicBezTo>
                <a:cubicBezTo>
                  <a:pt x="-34081" y="649294"/>
                  <a:pt x="1957" y="547225"/>
                  <a:pt x="38864" y="502561"/>
                </a:cubicBezTo>
                <a:cubicBezTo>
                  <a:pt x="103886" y="464072"/>
                  <a:pt x="124154" y="456361"/>
                  <a:pt x="227406" y="456249"/>
                </a:cubicBezTo>
                <a:cubicBezTo>
                  <a:pt x="144412" y="385427"/>
                  <a:pt x="137791" y="349345"/>
                  <a:pt x="109433" y="301401"/>
                </a:cubicBezTo>
                <a:cubicBezTo>
                  <a:pt x="87537" y="280033"/>
                  <a:pt x="103015" y="209391"/>
                  <a:pt x="121097" y="174449"/>
                </a:cubicBezTo>
                <a:cubicBezTo>
                  <a:pt x="164813" y="125860"/>
                  <a:pt x="258171" y="124789"/>
                  <a:pt x="297087" y="135617"/>
                </a:cubicBezTo>
                <a:cubicBezTo>
                  <a:pt x="387356" y="176060"/>
                  <a:pt x="388237" y="193680"/>
                  <a:pt x="433813" y="222712"/>
                </a:cubicBezTo>
                <a:cubicBezTo>
                  <a:pt x="445185" y="159961"/>
                  <a:pt x="450668" y="94197"/>
                  <a:pt x="499826" y="40121"/>
                </a:cubicBezTo>
                <a:cubicBezTo>
                  <a:pt x="565995" y="-29326"/>
                  <a:pt x="679835" y="1669"/>
                  <a:pt x="713870" y="55424"/>
                </a:cubicBezTo>
                <a:cubicBezTo>
                  <a:pt x="745245" y="136929"/>
                  <a:pt x="742221" y="176527"/>
                  <a:pt x="733683" y="273744"/>
                </a:cubicBezTo>
                <a:cubicBezTo>
                  <a:pt x="777200" y="222341"/>
                  <a:pt x="784283" y="201247"/>
                  <a:pt x="851462" y="170769"/>
                </a:cubicBezTo>
                <a:cubicBezTo>
                  <a:pt x="918642" y="140291"/>
                  <a:pt x="1041539" y="240016"/>
                  <a:pt x="1038245" y="280606"/>
                </a:cubicBezTo>
                <a:cubicBezTo>
                  <a:pt x="1049693" y="332877"/>
                  <a:pt x="1042768" y="380626"/>
                  <a:pt x="1013858" y="436466"/>
                </a:cubicBezTo>
                <a:cubicBezTo>
                  <a:pt x="987425" y="485008"/>
                  <a:pt x="962531" y="503090"/>
                  <a:pt x="922561" y="547712"/>
                </a:cubicBezTo>
                <a:cubicBezTo>
                  <a:pt x="931510" y="552420"/>
                  <a:pt x="952032" y="566989"/>
                  <a:pt x="975832" y="587027"/>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999341959"/>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Statement 4">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E270B09-708A-C716-C566-245C0FE6BF66}"/>
              </a:ext>
            </a:extLst>
          </p:cNvPr>
          <p:cNvSpPr/>
          <p:nvPr/>
        </p:nvSpPr>
        <p:spPr>
          <a:xfrm>
            <a:off x="0" y="0"/>
            <a:ext cx="12192000" cy="6858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4" name="Freeform: Shape 13">
            <a:extLst>
              <a:ext uri="{FF2B5EF4-FFF2-40B4-BE49-F238E27FC236}">
                <a16:creationId xmlns:a16="http://schemas.microsoft.com/office/drawing/2014/main" id="{8253D702-4174-6035-061C-9193A7E0B258}"/>
              </a:ext>
            </a:extLst>
          </p:cNvPr>
          <p:cNvSpPr/>
          <p:nvPr/>
        </p:nvSpPr>
        <p:spPr>
          <a:xfrm rot="9044054">
            <a:off x="2473238" y="5669367"/>
            <a:ext cx="1325608" cy="646801"/>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944880"/>
            <a:ext cx="10388366" cy="80772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hasCustomPrompt="1"/>
          </p:nvPr>
        </p:nvSpPr>
        <p:spPr>
          <a:xfrm>
            <a:off x="4891361" y="1090699"/>
            <a:ext cx="6111256" cy="4445397"/>
          </a:xfrm>
          <a:prstGeom prst="rect">
            <a:avLst/>
          </a:prstGeom>
        </p:spPr>
        <p:txBody>
          <a:bodyPr vert="horz" lIns="91440" tIns="45720" rIns="91440" bIns="45720" rtlCol="0" anchor="ctr">
            <a:noAutofit/>
          </a:bodyPr>
          <a:lstStyle>
            <a:lvl1pPr marL="0" indent="0">
              <a:lnSpc>
                <a:spcPct val="55000"/>
              </a:lnSpc>
              <a:buNone/>
              <a:defRPr lang="en-US" sz="7200" b="1" dirty="0">
                <a:solidFill>
                  <a:schemeClr val="tx2"/>
                </a:solidFill>
                <a:latin typeface="+mj-lt"/>
              </a:defRPr>
            </a:lvl1pPr>
            <a:lvl2pPr marL="457200" indent="0">
              <a:lnSpc>
                <a:spcPct val="55000"/>
              </a:lnSpc>
              <a:buNone/>
              <a:defRPr lang="en-US" sz="7200" b="1" dirty="0">
                <a:solidFill>
                  <a:schemeClr val="tx2"/>
                </a:solidFill>
                <a:latin typeface="+mj-lt"/>
              </a:defRPr>
            </a:lvl2pPr>
            <a:lvl3pPr marL="914400" indent="0">
              <a:lnSpc>
                <a:spcPct val="55000"/>
              </a:lnSpc>
              <a:buNone/>
              <a:defRPr lang="en-US" sz="7200" b="1" dirty="0">
                <a:solidFill>
                  <a:schemeClr val="tx2"/>
                </a:solidFill>
                <a:latin typeface="+mj-lt"/>
              </a:defRPr>
            </a:lvl3pPr>
            <a:lvl4pPr marL="1371600" indent="0">
              <a:lnSpc>
                <a:spcPct val="55000"/>
              </a:lnSpc>
              <a:buNone/>
              <a:defRPr lang="en-US" sz="7200" b="1" dirty="0">
                <a:solidFill>
                  <a:schemeClr val="tx2"/>
                </a:solidFill>
                <a:latin typeface="+mj-lt"/>
              </a:defRPr>
            </a:lvl4pPr>
            <a:lvl5pPr marL="1828800" indent="0">
              <a:lnSpc>
                <a:spcPct val="55000"/>
              </a:lnSpc>
              <a:buNone/>
              <a:defRPr lang="en-US" sz="7200" b="1" dirty="0">
                <a:solidFill>
                  <a:schemeClr val="tx2"/>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62C6D655-9C48-4319-B8A1-502DDCEBEDDF}"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t>‹#›</a:t>
            </a:fld>
            <a:endParaRPr lang="en-US" dirty="0"/>
          </a:p>
        </p:txBody>
      </p:sp>
      <p:sp>
        <p:nvSpPr>
          <p:cNvPr id="12" name="Star: 7 Points 2">
            <a:extLst>
              <a:ext uri="{FF2B5EF4-FFF2-40B4-BE49-F238E27FC236}">
                <a16:creationId xmlns:a16="http://schemas.microsoft.com/office/drawing/2014/main" id="{29FA70B8-ADFD-F56E-579C-F2F9F2EE2D37}"/>
              </a:ext>
            </a:extLst>
          </p:cNvPr>
          <p:cNvSpPr/>
          <p:nvPr/>
        </p:nvSpPr>
        <p:spPr>
          <a:xfrm rot="21274765">
            <a:off x="199617" y="4736505"/>
            <a:ext cx="1416923" cy="1344566"/>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02527" h="4841960">
                <a:moveTo>
                  <a:pt x="1" y="2871567"/>
                </a:moveTo>
                <a:cubicBezTo>
                  <a:pt x="421402" y="2584945"/>
                  <a:pt x="1175071" y="2342174"/>
                  <a:pt x="1612943" y="2131595"/>
                </a:cubicBezTo>
                <a:cubicBezTo>
                  <a:pt x="1380551" y="1836617"/>
                  <a:pt x="548845" y="1124818"/>
                  <a:pt x="485508" y="933726"/>
                </a:cubicBezTo>
                <a:cubicBezTo>
                  <a:pt x="1004428" y="1022184"/>
                  <a:pt x="2157000" y="1438183"/>
                  <a:pt x="2253602" y="1457047"/>
                </a:cubicBezTo>
                <a:cubicBezTo>
                  <a:pt x="2359708" y="1262403"/>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30353" y="2086631"/>
                  <a:pt x="4970923" y="2236170"/>
                  <a:pt x="5102436" y="2339389"/>
                </a:cubicBezTo>
                <a:cubicBezTo>
                  <a:pt x="5111768" y="2481626"/>
                  <a:pt x="4403169" y="2567925"/>
                  <a:pt x="3863686" y="2811641"/>
                </a:cubicBezTo>
                <a:cubicBezTo>
                  <a:pt x="4058045" y="3055818"/>
                  <a:pt x="4635886" y="3630336"/>
                  <a:pt x="4828315" y="3987432"/>
                </a:cubicBezTo>
                <a:cubicBezTo>
                  <a:pt x="4763407" y="4009375"/>
                  <a:pt x="3711441" y="3580290"/>
                  <a:pt x="3349202" y="3472552"/>
                </a:cubicBezTo>
                <a:cubicBezTo>
                  <a:pt x="3302826" y="3787859"/>
                  <a:pt x="3264946" y="4551710"/>
                  <a:pt x="3184115" y="4840512"/>
                </a:cubicBezTo>
                <a:cubicBezTo>
                  <a:pt x="3047820" y="4888982"/>
                  <a:pt x="2486222" y="3704492"/>
                  <a:pt x="2421953" y="3718173"/>
                </a:cubicBezTo>
                <a:cubicBezTo>
                  <a:pt x="2290571" y="3712506"/>
                  <a:pt x="1238296" y="4573139"/>
                  <a:pt x="1092966" y="4437056"/>
                </a:cubicBezTo>
                <a:cubicBezTo>
                  <a:pt x="1167837" y="3959174"/>
                  <a:pt x="1449412" y="3421788"/>
                  <a:pt x="1577328" y="2981795"/>
                </a:cubicBezTo>
                <a:cubicBezTo>
                  <a:pt x="1489335" y="2910464"/>
                  <a:pt x="52036" y="3008383"/>
                  <a:pt x="1" y="2871567"/>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3" name="Isosceles Triangle 2">
            <a:extLst>
              <a:ext uri="{FF2B5EF4-FFF2-40B4-BE49-F238E27FC236}">
                <a16:creationId xmlns:a16="http://schemas.microsoft.com/office/drawing/2014/main" id="{D9BD400B-E1A1-9FA5-4873-7A0D140B608D}"/>
              </a:ext>
            </a:extLst>
          </p:cNvPr>
          <p:cNvSpPr/>
          <p:nvPr/>
        </p:nvSpPr>
        <p:spPr>
          <a:xfrm rot="1025276">
            <a:off x="1405047" y="3090014"/>
            <a:ext cx="1180511" cy="1064422"/>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994545 h 1126238"/>
              <a:gd name="connsiteX1" fmla="*/ 622138 w 1262004"/>
              <a:gd name="connsiteY1" fmla="*/ 72038 h 1126238"/>
              <a:gd name="connsiteX2" fmla="*/ 763837 w 1262004"/>
              <a:gd name="connsiteY2" fmla="*/ 74203 h 1126238"/>
              <a:gd name="connsiteX3" fmla="*/ 1217518 w 1262004"/>
              <a:gd name="connsiteY3" fmla="*/ 993870 h 1126238"/>
              <a:gd name="connsiteX4" fmla="*/ 1255895 w 1262004"/>
              <a:gd name="connsiteY4" fmla="*/ 1124924 h 1126238"/>
              <a:gd name="connsiteX5" fmla="*/ 0 w 1262004"/>
              <a:gd name="connsiteY5" fmla="*/ 994545 h 1126238"/>
              <a:gd name="connsiteX0" fmla="*/ 0 w 1262004"/>
              <a:gd name="connsiteY0" fmla="*/ 1006208 h 1137901"/>
              <a:gd name="connsiteX1" fmla="*/ 622138 w 1262004"/>
              <a:gd name="connsiteY1" fmla="*/ 83701 h 1137901"/>
              <a:gd name="connsiteX2" fmla="*/ 763837 w 1262004"/>
              <a:gd name="connsiteY2" fmla="*/ 85866 h 1137901"/>
              <a:gd name="connsiteX3" fmla="*/ 1217518 w 1262004"/>
              <a:gd name="connsiteY3" fmla="*/ 1005533 h 1137901"/>
              <a:gd name="connsiteX4" fmla="*/ 1255895 w 1262004"/>
              <a:gd name="connsiteY4" fmla="*/ 1136587 h 1137901"/>
              <a:gd name="connsiteX5" fmla="*/ 0 w 1262004"/>
              <a:gd name="connsiteY5" fmla="*/ 1006208 h 1137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2004" h="1137901">
                <a:moveTo>
                  <a:pt x="0" y="1006208"/>
                </a:moveTo>
                <a:cubicBezTo>
                  <a:pt x="70072" y="876199"/>
                  <a:pt x="461697" y="309251"/>
                  <a:pt x="622138" y="83701"/>
                </a:cubicBezTo>
                <a:cubicBezTo>
                  <a:pt x="693818" y="-15917"/>
                  <a:pt x="698602" y="-40073"/>
                  <a:pt x="763837" y="85866"/>
                </a:cubicBezTo>
                <a:cubicBezTo>
                  <a:pt x="948009" y="387446"/>
                  <a:pt x="1052715" y="659239"/>
                  <a:pt x="1217518" y="1005533"/>
                </a:cubicBezTo>
                <a:cubicBezTo>
                  <a:pt x="1230310" y="1049218"/>
                  <a:pt x="1278932" y="1119596"/>
                  <a:pt x="1255895" y="1136587"/>
                </a:cubicBezTo>
                <a:cubicBezTo>
                  <a:pt x="1220219" y="1150545"/>
                  <a:pt x="418632" y="1049668"/>
                  <a:pt x="0" y="1006208"/>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5" name="Freeform: Shape 14">
            <a:extLst>
              <a:ext uri="{FF2B5EF4-FFF2-40B4-BE49-F238E27FC236}">
                <a16:creationId xmlns:a16="http://schemas.microsoft.com/office/drawing/2014/main" id="{F0E444C7-BDCF-10F9-EA3D-1D8A56AE2ACF}"/>
              </a:ext>
            </a:extLst>
          </p:cNvPr>
          <p:cNvSpPr/>
          <p:nvPr/>
        </p:nvSpPr>
        <p:spPr>
          <a:xfrm rot="2913124">
            <a:off x="-143825" y="1465002"/>
            <a:ext cx="1029192" cy="1012600"/>
          </a:xfrm>
          <a:custGeom>
            <a:avLst/>
            <a:gdLst>
              <a:gd name="connsiteX0" fmla="*/ 163665 w 1103812"/>
              <a:gd name="connsiteY0" fmla="*/ 166268 h 1086017"/>
              <a:gd name="connsiteX1" fmla="*/ 509723 w 1103812"/>
              <a:gd name="connsiteY1" fmla="*/ 137 h 1086017"/>
              <a:gd name="connsiteX2" fmla="*/ 950595 w 1103812"/>
              <a:gd name="connsiteY2" fmla="*/ 146718 h 1086017"/>
              <a:gd name="connsiteX3" fmla="*/ 1059140 w 1103812"/>
              <a:gd name="connsiteY3" fmla="*/ 754840 h 1086017"/>
              <a:gd name="connsiteX4" fmla="*/ 599836 w 1103812"/>
              <a:gd name="connsiteY4" fmla="*/ 1081095 h 1086017"/>
              <a:gd name="connsiteX5" fmla="*/ 551294 w 1103812"/>
              <a:gd name="connsiteY5" fmla="*/ 1086017 h 1086017"/>
              <a:gd name="connsiteX6" fmla="*/ 9259 w 1103812"/>
              <a:gd name="connsiteY6" fmla="*/ 607343 h 1086017"/>
              <a:gd name="connsiteX7" fmla="*/ 4296 w 1103812"/>
              <a:gd name="connsiteY7" fmla="*/ 586213 h 1086017"/>
              <a:gd name="connsiteX8" fmla="*/ 163665 w 1103812"/>
              <a:gd name="connsiteY8" fmla="*/ 166268 h 1086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3812" h="1086017">
                <a:moveTo>
                  <a:pt x="163665" y="166268"/>
                </a:moveTo>
                <a:cubicBezTo>
                  <a:pt x="229167" y="71440"/>
                  <a:pt x="378568" y="3395"/>
                  <a:pt x="509723" y="137"/>
                </a:cubicBezTo>
                <a:cubicBezTo>
                  <a:pt x="640878" y="-3122"/>
                  <a:pt x="855767" y="51889"/>
                  <a:pt x="950595" y="146718"/>
                </a:cubicBezTo>
                <a:cubicBezTo>
                  <a:pt x="1045423" y="241546"/>
                  <a:pt x="1172535" y="537478"/>
                  <a:pt x="1059140" y="754840"/>
                </a:cubicBezTo>
                <a:cubicBezTo>
                  <a:pt x="939268" y="949022"/>
                  <a:pt x="757431" y="1053066"/>
                  <a:pt x="599836" y="1081095"/>
                </a:cubicBezTo>
                <a:lnTo>
                  <a:pt x="551294" y="1086017"/>
                </a:lnTo>
                <a:lnTo>
                  <a:pt x="9259" y="607343"/>
                </a:lnTo>
                <a:lnTo>
                  <a:pt x="4296" y="586213"/>
                </a:lnTo>
                <a:cubicBezTo>
                  <a:pt x="-24461" y="355002"/>
                  <a:pt x="98164" y="261096"/>
                  <a:pt x="163665" y="166268"/>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sp>
        <p:nvSpPr>
          <p:cNvPr id="7" name="Freeform 9">
            <a:extLst>
              <a:ext uri="{FF2B5EF4-FFF2-40B4-BE49-F238E27FC236}">
                <a16:creationId xmlns:a16="http://schemas.microsoft.com/office/drawing/2014/main" id="{27A44CC9-DC63-CC79-6872-1D73B28CA69D}"/>
              </a:ext>
            </a:extLst>
          </p:cNvPr>
          <p:cNvSpPr/>
          <p:nvPr/>
        </p:nvSpPr>
        <p:spPr>
          <a:xfrm rot="1803749" flipH="1">
            <a:off x="2425665" y="1620126"/>
            <a:ext cx="1320623" cy="722418"/>
          </a:xfrm>
          <a:custGeom>
            <a:avLst/>
            <a:gdLst>
              <a:gd name="connsiteX0" fmla="*/ 735845 w 2315009"/>
              <a:gd name="connsiteY0" fmla="*/ 1198094 h 1266376"/>
              <a:gd name="connsiteX1" fmla="*/ 1706063 w 2315009"/>
              <a:gd name="connsiteY1" fmla="*/ 1198581 h 1266376"/>
              <a:gd name="connsiteX2" fmla="*/ 2290513 w 2315009"/>
              <a:gd name="connsiteY2" fmla="*/ 429320 h 1266376"/>
              <a:gd name="connsiteX3" fmla="*/ 2315009 w 2315009"/>
              <a:gd name="connsiteY3" fmla="*/ 266726 h 1266376"/>
              <a:gd name="connsiteX4" fmla="*/ 1828072 w 2315009"/>
              <a:gd name="connsiteY4" fmla="*/ 145194 h 1266376"/>
              <a:gd name="connsiteX5" fmla="*/ 1824945 w 2315009"/>
              <a:gd name="connsiteY5" fmla="*/ 166186 h 1266376"/>
              <a:gd name="connsiteX6" fmla="*/ 1574870 w 2315009"/>
              <a:gd name="connsiteY6" fmla="*/ 686358 h 1266376"/>
              <a:gd name="connsiteX7" fmla="*/ 780663 w 2315009"/>
              <a:gd name="connsiteY7" fmla="*/ 642497 h 1266376"/>
              <a:gd name="connsiteX8" fmla="*/ 485404 w 2315009"/>
              <a:gd name="connsiteY8" fmla="*/ 0 h 1266376"/>
              <a:gd name="connsiteX9" fmla="*/ 0 w 2315009"/>
              <a:gd name="connsiteY9" fmla="*/ 76647 h 1266376"/>
              <a:gd name="connsiteX10" fmla="*/ 87283 w 2315009"/>
              <a:gd name="connsiteY10" fmla="*/ 504176 h 1266376"/>
              <a:gd name="connsiteX11" fmla="*/ 511250 w 2315009"/>
              <a:gd name="connsiteY11" fmla="*/ 1122860 h 1266376"/>
              <a:gd name="connsiteX12" fmla="*/ 735845 w 2315009"/>
              <a:gd name="connsiteY12" fmla="*/ 1198094 h 1266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15009" h="1266376">
                <a:moveTo>
                  <a:pt x="735845" y="1198094"/>
                </a:moveTo>
                <a:cubicBezTo>
                  <a:pt x="1010251" y="1267877"/>
                  <a:pt x="1408984" y="1307991"/>
                  <a:pt x="1706063" y="1198581"/>
                </a:cubicBezTo>
                <a:cubicBezTo>
                  <a:pt x="2088905" y="1025678"/>
                  <a:pt x="2230788" y="730915"/>
                  <a:pt x="2290513" y="429320"/>
                </a:cubicBezTo>
                <a:lnTo>
                  <a:pt x="2315009" y="266726"/>
                </a:lnTo>
                <a:lnTo>
                  <a:pt x="1828072" y="145194"/>
                </a:lnTo>
                <a:lnTo>
                  <a:pt x="1824945" y="166186"/>
                </a:lnTo>
                <a:cubicBezTo>
                  <a:pt x="1787301" y="421216"/>
                  <a:pt x="1755260" y="595210"/>
                  <a:pt x="1574870" y="686358"/>
                </a:cubicBezTo>
                <a:cubicBezTo>
                  <a:pt x="1373457" y="817883"/>
                  <a:pt x="962240" y="756891"/>
                  <a:pt x="780663" y="642497"/>
                </a:cubicBezTo>
                <a:cubicBezTo>
                  <a:pt x="599085" y="528104"/>
                  <a:pt x="524005" y="279592"/>
                  <a:pt x="485404" y="0"/>
                </a:cubicBezTo>
                <a:lnTo>
                  <a:pt x="0" y="76647"/>
                </a:lnTo>
                <a:cubicBezTo>
                  <a:pt x="9850" y="208657"/>
                  <a:pt x="37847" y="312521"/>
                  <a:pt x="87283" y="504176"/>
                </a:cubicBezTo>
                <a:cubicBezTo>
                  <a:pt x="136719" y="695831"/>
                  <a:pt x="253906" y="936898"/>
                  <a:pt x="511250" y="1122860"/>
                </a:cubicBezTo>
                <a:cubicBezTo>
                  <a:pt x="566721" y="1148275"/>
                  <a:pt x="644376" y="1174833"/>
                  <a:pt x="735845" y="1198094"/>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sp>
        <p:nvSpPr>
          <p:cNvPr id="20" name="Freeform: Shape 19">
            <a:extLst>
              <a:ext uri="{FF2B5EF4-FFF2-40B4-BE49-F238E27FC236}">
                <a16:creationId xmlns:a16="http://schemas.microsoft.com/office/drawing/2014/main" id="{E61F3292-111C-E2F8-FF24-E49D1470767B}"/>
              </a:ext>
            </a:extLst>
          </p:cNvPr>
          <p:cNvSpPr/>
          <p:nvPr/>
        </p:nvSpPr>
        <p:spPr>
          <a:xfrm rot="235225">
            <a:off x="1160881" y="-14733"/>
            <a:ext cx="1073939" cy="938762"/>
          </a:xfrm>
          <a:custGeom>
            <a:avLst/>
            <a:gdLst>
              <a:gd name="connsiteX0" fmla="*/ 116626 w 1073939"/>
              <a:gd name="connsiteY0" fmla="*/ 42474 h 938762"/>
              <a:gd name="connsiteX1" fmla="*/ 360402 w 1073939"/>
              <a:gd name="connsiteY1" fmla="*/ 25768 h 938762"/>
              <a:gd name="connsiteX2" fmla="*/ 382210 w 1073939"/>
              <a:gd name="connsiteY2" fmla="*/ 40203 h 938762"/>
              <a:gd name="connsiteX3" fmla="*/ 433813 w 1073939"/>
              <a:gd name="connsiteY3" fmla="*/ 79471 h 938762"/>
              <a:gd name="connsiteX4" fmla="*/ 445676 w 1073939"/>
              <a:gd name="connsiteY4" fmla="*/ 19924 h 938762"/>
              <a:gd name="connsiteX5" fmla="*/ 736402 w 1073939"/>
              <a:gd name="connsiteY5" fmla="*/ 0 h 938762"/>
              <a:gd name="connsiteX6" fmla="*/ 738744 w 1073939"/>
              <a:gd name="connsiteY6" fmla="*/ 15451 h 938762"/>
              <a:gd name="connsiteX7" fmla="*/ 733683 w 1073939"/>
              <a:gd name="connsiteY7" fmla="*/ 130503 h 938762"/>
              <a:gd name="connsiteX8" fmla="*/ 851462 w 1073939"/>
              <a:gd name="connsiteY8" fmla="*/ 27528 h 938762"/>
              <a:gd name="connsiteX9" fmla="*/ 1038245 w 1073939"/>
              <a:gd name="connsiteY9" fmla="*/ 137365 h 938762"/>
              <a:gd name="connsiteX10" fmla="*/ 1013858 w 1073939"/>
              <a:gd name="connsiteY10" fmla="*/ 293225 h 938762"/>
              <a:gd name="connsiteX11" fmla="*/ 922561 w 1073939"/>
              <a:gd name="connsiteY11" fmla="*/ 404471 h 938762"/>
              <a:gd name="connsiteX12" fmla="*/ 1048772 w 1073939"/>
              <a:gd name="connsiteY12" fmla="*/ 515908 h 938762"/>
              <a:gd name="connsiteX13" fmla="*/ 1063394 w 1073939"/>
              <a:gd name="connsiteY13" fmla="*/ 687772 h 938762"/>
              <a:gd name="connsiteX14" fmla="*/ 894745 w 1073939"/>
              <a:gd name="connsiteY14" fmla="*/ 763034 h 938762"/>
              <a:gd name="connsiteX15" fmla="*/ 749105 w 1073939"/>
              <a:gd name="connsiteY15" fmla="*/ 683479 h 938762"/>
              <a:gd name="connsiteX16" fmla="*/ 723287 w 1073939"/>
              <a:gd name="connsiteY16" fmla="*/ 890195 h 938762"/>
              <a:gd name="connsiteX17" fmla="*/ 535208 w 1073939"/>
              <a:gd name="connsiteY17" fmla="*/ 919713 h 938762"/>
              <a:gd name="connsiteX18" fmla="*/ 461086 w 1073939"/>
              <a:gd name="connsiteY18" fmla="*/ 768348 h 938762"/>
              <a:gd name="connsiteX19" fmla="*/ 308965 w 1073939"/>
              <a:gd name="connsiteY19" fmla="*/ 921964 h 938762"/>
              <a:gd name="connsiteX20" fmla="*/ 154434 w 1073939"/>
              <a:gd name="connsiteY20" fmla="*/ 770805 h 938762"/>
              <a:gd name="connsiteX21" fmla="*/ 232675 w 1073939"/>
              <a:gd name="connsiteY21" fmla="*/ 586171 h 938762"/>
              <a:gd name="connsiteX22" fmla="*/ 58947 w 1073939"/>
              <a:gd name="connsiteY22" fmla="*/ 559997 h 938762"/>
              <a:gd name="connsiteX23" fmla="*/ 38864 w 1073939"/>
              <a:gd name="connsiteY23" fmla="*/ 359320 h 938762"/>
              <a:gd name="connsiteX24" fmla="*/ 227406 w 1073939"/>
              <a:gd name="connsiteY24" fmla="*/ 313008 h 938762"/>
              <a:gd name="connsiteX25" fmla="*/ 109433 w 1073939"/>
              <a:gd name="connsiteY25" fmla="*/ 158160 h 938762"/>
              <a:gd name="connsiteX26" fmla="*/ 108567 w 1073939"/>
              <a:gd name="connsiteY26" fmla="*/ 62781 h 938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73939" h="938762">
                <a:moveTo>
                  <a:pt x="116626" y="42474"/>
                </a:moveTo>
                <a:lnTo>
                  <a:pt x="360402" y="25768"/>
                </a:lnTo>
                <a:lnTo>
                  <a:pt x="382210" y="40203"/>
                </a:lnTo>
                <a:cubicBezTo>
                  <a:pt x="399411" y="53292"/>
                  <a:pt x="411025" y="64955"/>
                  <a:pt x="433813" y="79471"/>
                </a:cubicBezTo>
                <a:lnTo>
                  <a:pt x="445676" y="19924"/>
                </a:lnTo>
                <a:lnTo>
                  <a:pt x="736402" y="0"/>
                </a:lnTo>
                <a:lnTo>
                  <a:pt x="738744" y="15451"/>
                </a:lnTo>
                <a:cubicBezTo>
                  <a:pt x="740843" y="47691"/>
                  <a:pt x="737952" y="81895"/>
                  <a:pt x="733683" y="130503"/>
                </a:cubicBezTo>
                <a:cubicBezTo>
                  <a:pt x="777200" y="79100"/>
                  <a:pt x="784283" y="58006"/>
                  <a:pt x="851462" y="27528"/>
                </a:cubicBezTo>
                <a:cubicBezTo>
                  <a:pt x="918642" y="-2950"/>
                  <a:pt x="1041539" y="96775"/>
                  <a:pt x="1038245" y="137365"/>
                </a:cubicBezTo>
                <a:cubicBezTo>
                  <a:pt x="1049693" y="189636"/>
                  <a:pt x="1042768" y="237385"/>
                  <a:pt x="1013858" y="293225"/>
                </a:cubicBezTo>
                <a:cubicBezTo>
                  <a:pt x="987424" y="341767"/>
                  <a:pt x="962532" y="359849"/>
                  <a:pt x="922561" y="404471"/>
                </a:cubicBezTo>
                <a:cubicBezTo>
                  <a:pt x="940459" y="413886"/>
                  <a:pt x="1004648" y="462749"/>
                  <a:pt x="1048772" y="515908"/>
                </a:cubicBezTo>
                <a:cubicBezTo>
                  <a:pt x="1075775" y="564054"/>
                  <a:pt x="1081693" y="631381"/>
                  <a:pt x="1063394" y="687772"/>
                </a:cubicBezTo>
                <a:cubicBezTo>
                  <a:pt x="1045094" y="744164"/>
                  <a:pt x="943912" y="768662"/>
                  <a:pt x="894745" y="763034"/>
                </a:cubicBezTo>
                <a:cubicBezTo>
                  <a:pt x="823464" y="761553"/>
                  <a:pt x="807492" y="710117"/>
                  <a:pt x="749105" y="683479"/>
                </a:cubicBezTo>
                <a:cubicBezTo>
                  <a:pt x="753617" y="795980"/>
                  <a:pt x="758816" y="822902"/>
                  <a:pt x="723287" y="890195"/>
                </a:cubicBezTo>
                <a:cubicBezTo>
                  <a:pt x="696549" y="939560"/>
                  <a:pt x="569323" y="954689"/>
                  <a:pt x="535208" y="919713"/>
                </a:cubicBezTo>
                <a:cubicBezTo>
                  <a:pt x="485554" y="868683"/>
                  <a:pt x="492244" y="837693"/>
                  <a:pt x="461086" y="768348"/>
                </a:cubicBezTo>
                <a:cubicBezTo>
                  <a:pt x="426014" y="824442"/>
                  <a:pt x="368908" y="887999"/>
                  <a:pt x="308965" y="921964"/>
                </a:cubicBezTo>
                <a:cubicBezTo>
                  <a:pt x="233800" y="967662"/>
                  <a:pt x="153848" y="842366"/>
                  <a:pt x="154434" y="770805"/>
                </a:cubicBezTo>
                <a:cubicBezTo>
                  <a:pt x="173928" y="646383"/>
                  <a:pt x="202223" y="671249"/>
                  <a:pt x="232675" y="586171"/>
                </a:cubicBezTo>
                <a:cubicBezTo>
                  <a:pt x="104568" y="594309"/>
                  <a:pt x="95720" y="578728"/>
                  <a:pt x="58947" y="559997"/>
                </a:cubicBezTo>
                <a:cubicBezTo>
                  <a:pt x="-34081" y="506053"/>
                  <a:pt x="1957" y="403984"/>
                  <a:pt x="38864" y="359320"/>
                </a:cubicBezTo>
                <a:cubicBezTo>
                  <a:pt x="103886" y="320831"/>
                  <a:pt x="124154" y="313120"/>
                  <a:pt x="227406" y="313008"/>
                </a:cubicBezTo>
                <a:cubicBezTo>
                  <a:pt x="144412" y="242186"/>
                  <a:pt x="137791" y="206104"/>
                  <a:pt x="109433" y="158160"/>
                </a:cubicBezTo>
                <a:cubicBezTo>
                  <a:pt x="93011" y="142134"/>
                  <a:pt x="97612" y="98392"/>
                  <a:pt x="108567" y="62781"/>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42887862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12" name="Oval 28">
            <a:extLst>
              <a:ext uri="{FF2B5EF4-FFF2-40B4-BE49-F238E27FC236}">
                <a16:creationId xmlns:a16="http://schemas.microsoft.com/office/drawing/2014/main" id="{F30CBD22-E536-26E8-ADAE-542BAD9C8C92}"/>
              </a:ext>
            </a:extLst>
          </p:cNvPr>
          <p:cNvSpPr/>
          <p:nvPr/>
        </p:nvSpPr>
        <p:spPr>
          <a:xfrm rot="18585563">
            <a:off x="10241755" y="4995728"/>
            <a:ext cx="1858039" cy="1910197"/>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1907 w 3045014"/>
              <a:gd name="connsiteY0" fmla="*/ 1624335 h 3017657"/>
              <a:gd name="connsiteX1" fmla="*/ 453606 w 3045014"/>
              <a:gd name="connsiteY1" fmla="*/ 460440 h 3017657"/>
              <a:gd name="connsiteX2" fmla="*/ 1412722 w 3045014"/>
              <a:gd name="connsiteY2" fmla="*/ 0 h 3017657"/>
              <a:gd name="connsiteX3" fmla="*/ 2551450 w 3045014"/>
              <a:gd name="connsiteY3" fmla="*/ 461827 h 3017657"/>
              <a:gd name="connsiteX4" fmla="*/ 2935457 w 3045014"/>
              <a:gd name="connsiteY4" fmla="*/ 2091694 h 3017657"/>
              <a:gd name="connsiteX5" fmla="*/ 1256935 w 3045014"/>
              <a:gd name="connsiteY5" fmla="*/ 3004830 h 3017657"/>
              <a:gd name="connsiteX6" fmla="*/ 11907 w 3045014"/>
              <a:gd name="connsiteY6" fmla="*/ 1624335 h 3017657"/>
              <a:gd name="connsiteX0" fmla="*/ 14192 w 3047299"/>
              <a:gd name="connsiteY0" fmla="*/ 1624335 h 3017657"/>
              <a:gd name="connsiteX1" fmla="*/ 455891 w 3047299"/>
              <a:gd name="connsiteY1" fmla="*/ 460440 h 3017657"/>
              <a:gd name="connsiteX2" fmla="*/ 1415007 w 3047299"/>
              <a:gd name="connsiteY2" fmla="*/ 0 h 3017657"/>
              <a:gd name="connsiteX3" fmla="*/ 2553735 w 3047299"/>
              <a:gd name="connsiteY3" fmla="*/ 461827 h 3017657"/>
              <a:gd name="connsiteX4" fmla="*/ 2937742 w 3047299"/>
              <a:gd name="connsiteY4" fmla="*/ 2091694 h 3017657"/>
              <a:gd name="connsiteX5" fmla="*/ 1259220 w 3047299"/>
              <a:gd name="connsiteY5" fmla="*/ 3004830 h 3017657"/>
              <a:gd name="connsiteX6" fmla="*/ 14192 w 3047299"/>
              <a:gd name="connsiteY6" fmla="*/ 1624335 h 3017657"/>
              <a:gd name="connsiteX0" fmla="*/ 14192 w 2960523"/>
              <a:gd name="connsiteY0" fmla="*/ 1624335 h 3017246"/>
              <a:gd name="connsiteX1" fmla="*/ 455891 w 2960523"/>
              <a:gd name="connsiteY1" fmla="*/ 460440 h 3017246"/>
              <a:gd name="connsiteX2" fmla="*/ 1415007 w 2960523"/>
              <a:gd name="connsiteY2" fmla="*/ 0 h 3017246"/>
              <a:gd name="connsiteX3" fmla="*/ 2553735 w 2960523"/>
              <a:gd name="connsiteY3" fmla="*/ 461827 h 3017246"/>
              <a:gd name="connsiteX4" fmla="*/ 2837859 w 2960523"/>
              <a:gd name="connsiteY4" fmla="*/ 2086251 h 3017246"/>
              <a:gd name="connsiteX5" fmla="*/ 1259220 w 2960523"/>
              <a:gd name="connsiteY5" fmla="*/ 3004830 h 3017246"/>
              <a:gd name="connsiteX6" fmla="*/ 14192 w 2960523"/>
              <a:gd name="connsiteY6" fmla="*/ 1624335 h 3017246"/>
              <a:gd name="connsiteX0" fmla="*/ 14192 w 2957884"/>
              <a:gd name="connsiteY0" fmla="*/ 1626269 h 3019180"/>
              <a:gd name="connsiteX1" fmla="*/ 455891 w 2957884"/>
              <a:gd name="connsiteY1" fmla="*/ 462374 h 3019180"/>
              <a:gd name="connsiteX2" fmla="*/ 1415007 w 2957884"/>
              <a:gd name="connsiteY2" fmla="*/ 1934 h 3019180"/>
              <a:gd name="connsiteX3" fmla="*/ 2539531 w 2957884"/>
              <a:gd name="connsiteY3" fmla="*/ 618605 h 3019180"/>
              <a:gd name="connsiteX4" fmla="*/ 2837859 w 2957884"/>
              <a:gd name="connsiteY4" fmla="*/ 2088185 h 3019180"/>
              <a:gd name="connsiteX5" fmla="*/ 1259220 w 2957884"/>
              <a:gd name="connsiteY5" fmla="*/ 3006764 h 3019180"/>
              <a:gd name="connsiteX6" fmla="*/ 14192 w 2957884"/>
              <a:gd name="connsiteY6" fmla="*/ 1626269 h 3019180"/>
              <a:gd name="connsiteX0" fmla="*/ 13945 w 2955938"/>
              <a:gd name="connsiteY0" fmla="*/ 1591183 h 2984094"/>
              <a:gd name="connsiteX1" fmla="*/ 455644 w 2955938"/>
              <a:gd name="connsiteY1" fmla="*/ 427288 h 2984094"/>
              <a:gd name="connsiteX2" fmla="*/ 1478416 w 2955938"/>
              <a:gd name="connsiteY2" fmla="*/ 2429 h 2984094"/>
              <a:gd name="connsiteX3" fmla="*/ 2539284 w 2955938"/>
              <a:gd name="connsiteY3" fmla="*/ 583519 h 2984094"/>
              <a:gd name="connsiteX4" fmla="*/ 2837612 w 2955938"/>
              <a:gd name="connsiteY4" fmla="*/ 2053099 h 2984094"/>
              <a:gd name="connsiteX5" fmla="*/ 1258973 w 2955938"/>
              <a:gd name="connsiteY5" fmla="*/ 2971678 h 2984094"/>
              <a:gd name="connsiteX6" fmla="*/ 13945 w 2955938"/>
              <a:gd name="connsiteY6" fmla="*/ 1591183 h 2984094"/>
              <a:gd name="connsiteX0" fmla="*/ 14815 w 2932012"/>
              <a:gd name="connsiteY0" fmla="*/ 1604636 h 2983550"/>
              <a:gd name="connsiteX1" fmla="*/ 431718 w 2932012"/>
              <a:gd name="connsiteY1" fmla="*/ 427313 h 2983550"/>
              <a:gd name="connsiteX2" fmla="*/ 1454490 w 2932012"/>
              <a:gd name="connsiteY2" fmla="*/ 2454 h 2983550"/>
              <a:gd name="connsiteX3" fmla="*/ 2515358 w 2932012"/>
              <a:gd name="connsiteY3" fmla="*/ 583544 h 2983550"/>
              <a:gd name="connsiteX4" fmla="*/ 2813686 w 2932012"/>
              <a:gd name="connsiteY4" fmla="*/ 2053124 h 2983550"/>
              <a:gd name="connsiteX5" fmla="*/ 1235047 w 2932012"/>
              <a:gd name="connsiteY5" fmla="*/ 2971703 h 2983550"/>
              <a:gd name="connsiteX6" fmla="*/ 14815 w 2932012"/>
              <a:gd name="connsiteY6" fmla="*/ 1604636 h 2983550"/>
              <a:gd name="connsiteX0" fmla="*/ 16628 w 2890261"/>
              <a:gd name="connsiteY0" fmla="*/ 1616089 h 2983092"/>
              <a:gd name="connsiteX1" fmla="*/ 389967 w 2890261"/>
              <a:gd name="connsiteY1" fmla="*/ 427335 h 2983092"/>
              <a:gd name="connsiteX2" fmla="*/ 1412739 w 2890261"/>
              <a:gd name="connsiteY2" fmla="*/ 2476 h 2983092"/>
              <a:gd name="connsiteX3" fmla="*/ 2473607 w 2890261"/>
              <a:gd name="connsiteY3" fmla="*/ 583566 h 2983092"/>
              <a:gd name="connsiteX4" fmla="*/ 2771935 w 2890261"/>
              <a:gd name="connsiteY4" fmla="*/ 2053146 h 2983092"/>
              <a:gd name="connsiteX5" fmla="*/ 1193296 w 2890261"/>
              <a:gd name="connsiteY5" fmla="*/ 2971725 h 2983092"/>
              <a:gd name="connsiteX6" fmla="*/ 16628 w 2890261"/>
              <a:gd name="connsiteY6" fmla="*/ 1616089 h 2983092"/>
              <a:gd name="connsiteX0" fmla="*/ 28885 w 2902518"/>
              <a:gd name="connsiteY0" fmla="*/ 1614467 h 2981472"/>
              <a:gd name="connsiteX1" fmla="*/ 449105 w 2902518"/>
              <a:gd name="connsiteY1" fmla="*/ 482063 h 2981472"/>
              <a:gd name="connsiteX2" fmla="*/ 1424996 w 2902518"/>
              <a:gd name="connsiteY2" fmla="*/ 854 h 2981472"/>
              <a:gd name="connsiteX3" fmla="*/ 2485864 w 2902518"/>
              <a:gd name="connsiteY3" fmla="*/ 581944 h 2981472"/>
              <a:gd name="connsiteX4" fmla="*/ 2784192 w 2902518"/>
              <a:gd name="connsiteY4" fmla="*/ 2051524 h 2981472"/>
              <a:gd name="connsiteX5" fmla="*/ 1205553 w 2902518"/>
              <a:gd name="connsiteY5" fmla="*/ 2970103 h 2981472"/>
              <a:gd name="connsiteX6" fmla="*/ 28885 w 2902518"/>
              <a:gd name="connsiteY6" fmla="*/ 1614467 h 2981472"/>
              <a:gd name="connsiteX0" fmla="*/ 29067 w 2902700"/>
              <a:gd name="connsiteY0" fmla="*/ 1614467 h 2981470"/>
              <a:gd name="connsiteX1" fmla="*/ 449287 w 2902700"/>
              <a:gd name="connsiteY1" fmla="*/ 482063 h 2981470"/>
              <a:gd name="connsiteX2" fmla="*/ 1425178 w 2902700"/>
              <a:gd name="connsiteY2" fmla="*/ 854 h 2981470"/>
              <a:gd name="connsiteX3" fmla="*/ 2486046 w 2902700"/>
              <a:gd name="connsiteY3" fmla="*/ 581944 h 2981470"/>
              <a:gd name="connsiteX4" fmla="*/ 2784374 w 2902700"/>
              <a:gd name="connsiteY4" fmla="*/ 2051524 h 2981470"/>
              <a:gd name="connsiteX5" fmla="*/ 1205735 w 2902700"/>
              <a:gd name="connsiteY5" fmla="*/ 2970103 h 2981470"/>
              <a:gd name="connsiteX6" fmla="*/ 29067 w 2902700"/>
              <a:gd name="connsiteY6" fmla="*/ 1614467 h 2981470"/>
              <a:gd name="connsiteX0" fmla="*/ 31759 w 2861927"/>
              <a:gd name="connsiteY0" fmla="*/ 1748662 h 2976424"/>
              <a:gd name="connsiteX1" fmla="*/ 408514 w 2861927"/>
              <a:gd name="connsiteY1" fmla="*/ 482146 h 2976424"/>
              <a:gd name="connsiteX2" fmla="*/ 1384405 w 2861927"/>
              <a:gd name="connsiteY2" fmla="*/ 937 h 2976424"/>
              <a:gd name="connsiteX3" fmla="*/ 2445273 w 2861927"/>
              <a:gd name="connsiteY3" fmla="*/ 582027 h 2976424"/>
              <a:gd name="connsiteX4" fmla="*/ 2743601 w 2861927"/>
              <a:gd name="connsiteY4" fmla="*/ 2051607 h 2976424"/>
              <a:gd name="connsiteX5" fmla="*/ 1164962 w 2861927"/>
              <a:gd name="connsiteY5" fmla="*/ 2970186 h 2976424"/>
              <a:gd name="connsiteX6" fmla="*/ 31759 w 2861927"/>
              <a:gd name="connsiteY6" fmla="*/ 1748662 h 2976424"/>
              <a:gd name="connsiteX0" fmla="*/ 32411 w 2861230"/>
              <a:gd name="connsiteY0" fmla="*/ 1703227 h 2930989"/>
              <a:gd name="connsiteX1" fmla="*/ 409166 w 2861230"/>
              <a:gd name="connsiteY1" fmla="*/ 436711 h 2930989"/>
              <a:gd name="connsiteX2" fmla="*/ 1436640 w 2861230"/>
              <a:gd name="connsiteY2" fmla="*/ 1129 h 2930989"/>
              <a:gd name="connsiteX3" fmla="*/ 2445925 w 2861230"/>
              <a:gd name="connsiteY3" fmla="*/ 536592 h 2930989"/>
              <a:gd name="connsiteX4" fmla="*/ 2744253 w 2861230"/>
              <a:gd name="connsiteY4" fmla="*/ 2006172 h 2930989"/>
              <a:gd name="connsiteX5" fmla="*/ 1165614 w 2861230"/>
              <a:gd name="connsiteY5" fmla="*/ 2924751 h 2930989"/>
              <a:gd name="connsiteX6" fmla="*/ 32411 w 2861230"/>
              <a:gd name="connsiteY6" fmla="*/ 1703227 h 2930989"/>
              <a:gd name="connsiteX0" fmla="*/ 32413 w 2825621"/>
              <a:gd name="connsiteY0" fmla="*/ 1703227 h 2929700"/>
              <a:gd name="connsiteX1" fmla="*/ 409168 w 2825621"/>
              <a:gd name="connsiteY1" fmla="*/ 436711 h 2929700"/>
              <a:gd name="connsiteX2" fmla="*/ 1436642 w 2825621"/>
              <a:gd name="connsiteY2" fmla="*/ 1129 h 2929700"/>
              <a:gd name="connsiteX3" fmla="*/ 2445927 w 2825621"/>
              <a:gd name="connsiteY3" fmla="*/ 536592 h 2929700"/>
              <a:gd name="connsiteX4" fmla="*/ 2702042 w 2825621"/>
              <a:gd name="connsiteY4" fmla="*/ 1979994 h 2929700"/>
              <a:gd name="connsiteX5" fmla="*/ 1165616 w 2825621"/>
              <a:gd name="connsiteY5" fmla="*/ 2924751 h 2929700"/>
              <a:gd name="connsiteX6" fmla="*/ 32413 w 2825621"/>
              <a:gd name="connsiteY6" fmla="*/ 1703227 h 2929700"/>
              <a:gd name="connsiteX0" fmla="*/ 33345 w 2826553"/>
              <a:gd name="connsiteY0" fmla="*/ 1703227 h 2887517"/>
              <a:gd name="connsiteX1" fmla="*/ 410100 w 2826553"/>
              <a:gd name="connsiteY1" fmla="*/ 436711 h 2887517"/>
              <a:gd name="connsiteX2" fmla="*/ 1437574 w 2826553"/>
              <a:gd name="connsiteY2" fmla="*/ 1129 h 2887517"/>
              <a:gd name="connsiteX3" fmla="*/ 2446859 w 2826553"/>
              <a:gd name="connsiteY3" fmla="*/ 536592 h 2887517"/>
              <a:gd name="connsiteX4" fmla="*/ 2702974 w 2826553"/>
              <a:gd name="connsiteY4" fmla="*/ 1979994 h 2887517"/>
              <a:gd name="connsiteX5" fmla="*/ 1185353 w 2826553"/>
              <a:gd name="connsiteY5" fmla="*/ 2881864 h 2887517"/>
              <a:gd name="connsiteX6" fmla="*/ 33345 w 2826553"/>
              <a:gd name="connsiteY6" fmla="*/ 1703227 h 2887517"/>
              <a:gd name="connsiteX0" fmla="*/ 12394 w 2805602"/>
              <a:gd name="connsiteY0" fmla="*/ 1703227 h 2887517"/>
              <a:gd name="connsiteX1" fmla="*/ 389149 w 2805602"/>
              <a:gd name="connsiteY1" fmla="*/ 436711 h 2887517"/>
              <a:gd name="connsiteX2" fmla="*/ 1416623 w 2805602"/>
              <a:gd name="connsiteY2" fmla="*/ 1129 h 2887517"/>
              <a:gd name="connsiteX3" fmla="*/ 2425908 w 2805602"/>
              <a:gd name="connsiteY3" fmla="*/ 536592 h 2887517"/>
              <a:gd name="connsiteX4" fmla="*/ 2682023 w 2805602"/>
              <a:gd name="connsiteY4" fmla="*/ 1979994 h 2887517"/>
              <a:gd name="connsiteX5" fmla="*/ 1164402 w 2805602"/>
              <a:gd name="connsiteY5" fmla="*/ 2881864 h 2887517"/>
              <a:gd name="connsiteX6" fmla="*/ 12394 w 2805602"/>
              <a:gd name="connsiteY6" fmla="*/ 1703227 h 2887517"/>
              <a:gd name="connsiteX0" fmla="*/ 32809 w 2826017"/>
              <a:gd name="connsiteY0" fmla="*/ 1703227 h 2887517"/>
              <a:gd name="connsiteX1" fmla="*/ 409564 w 2826017"/>
              <a:gd name="connsiteY1" fmla="*/ 436711 h 2887517"/>
              <a:gd name="connsiteX2" fmla="*/ 1437038 w 2826017"/>
              <a:gd name="connsiteY2" fmla="*/ 1129 h 2887517"/>
              <a:gd name="connsiteX3" fmla="*/ 2446323 w 2826017"/>
              <a:gd name="connsiteY3" fmla="*/ 536592 h 2887517"/>
              <a:gd name="connsiteX4" fmla="*/ 2702438 w 2826017"/>
              <a:gd name="connsiteY4" fmla="*/ 1979994 h 2887517"/>
              <a:gd name="connsiteX5" fmla="*/ 1184817 w 2826017"/>
              <a:gd name="connsiteY5" fmla="*/ 2881864 h 2887517"/>
              <a:gd name="connsiteX6" fmla="*/ 32809 w 2826017"/>
              <a:gd name="connsiteY6" fmla="*/ 1703227 h 2887517"/>
              <a:gd name="connsiteX0" fmla="*/ 32809 w 2812930"/>
              <a:gd name="connsiteY0" fmla="*/ 1703227 h 2891892"/>
              <a:gd name="connsiteX1" fmla="*/ 409564 w 2812930"/>
              <a:gd name="connsiteY1" fmla="*/ 436711 h 2891892"/>
              <a:gd name="connsiteX2" fmla="*/ 1437038 w 2812930"/>
              <a:gd name="connsiteY2" fmla="*/ 1129 h 2891892"/>
              <a:gd name="connsiteX3" fmla="*/ 2446323 w 2812930"/>
              <a:gd name="connsiteY3" fmla="*/ 536592 h 2891892"/>
              <a:gd name="connsiteX4" fmla="*/ 2686706 w 2812930"/>
              <a:gd name="connsiteY4" fmla="*/ 2046174 h 2891892"/>
              <a:gd name="connsiteX5" fmla="*/ 1184817 w 2812930"/>
              <a:gd name="connsiteY5" fmla="*/ 2881864 h 2891892"/>
              <a:gd name="connsiteX6" fmla="*/ 32809 w 2812930"/>
              <a:gd name="connsiteY6" fmla="*/ 1703227 h 2891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12930" h="2891892">
                <a:moveTo>
                  <a:pt x="32809" y="1703227"/>
                </a:moveTo>
                <a:cubicBezTo>
                  <a:pt x="-94915" y="1117381"/>
                  <a:pt x="175526" y="720394"/>
                  <a:pt x="409564" y="436711"/>
                </a:cubicBezTo>
                <a:cubicBezTo>
                  <a:pt x="643602" y="153028"/>
                  <a:pt x="1097578" y="-15518"/>
                  <a:pt x="1437038" y="1129"/>
                </a:cubicBezTo>
                <a:cubicBezTo>
                  <a:pt x="1776498" y="17776"/>
                  <a:pt x="2238045" y="195751"/>
                  <a:pt x="2446323" y="536592"/>
                </a:cubicBezTo>
                <a:cubicBezTo>
                  <a:pt x="2654601" y="877433"/>
                  <a:pt x="3000986" y="1443744"/>
                  <a:pt x="2686706" y="2046174"/>
                </a:cubicBezTo>
                <a:cubicBezTo>
                  <a:pt x="2243732" y="2763750"/>
                  <a:pt x="1627133" y="2939022"/>
                  <a:pt x="1184817" y="2881864"/>
                </a:cubicBezTo>
                <a:cubicBezTo>
                  <a:pt x="742501" y="2824706"/>
                  <a:pt x="160533" y="2289073"/>
                  <a:pt x="32809" y="1703227"/>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EDDFDFA-2DF8-D0C2-9106-5421D4995177}"/>
              </a:ext>
            </a:extLst>
          </p:cNvPr>
          <p:cNvSpPr>
            <a:spLocks noGrp="1"/>
          </p:cNvSpPr>
          <p:nvPr>
            <p:ph type="title" hasCustomPrompt="1"/>
          </p:nvPr>
        </p:nvSpPr>
        <p:spPr>
          <a:xfrm>
            <a:off x="700790" y="5270513"/>
            <a:ext cx="6816291" cy="807720"/>
          </a:xfrm>
        </p:spPr>
        <p:txBody>
          <a:bodyPr anchor="ctr">
            <a:normAutofit/>
          </a:bodyPr>
          <a:lstStyle>
            <a:lvl1pPr>
              <a:defRPr sz="3600">
                <a:solidFill>
                  <a:schemeClr val="tx2"/>
                </a:solidFill>
              </a:defRPr>
            </a:lvl1pPr>
          </a:lstStyle>
          <a:p>
            <a:r>
              <a:rPr lang="en-US" dirty="0"/>
              <a:t>Quote Author</a:t>
            </a:r>
          </a:p>
        </p:txBody>
      </p:sp>
      <p:sp>
        <p:nvSpPr>
          <p:cNvPr id="9" name="Content Placeholder 8">
            <a:extLst>
              <a:ext uri="{FF2B5EF4-FFF2-40B4-BE49-F238E27FC236}">
                <a16:creationId xmlns:a16="http://schemas.microsoft.com/office/drawing/2014/main" id="{A1CEF28A-3F52-68BB-661E-D02CAE40FEE5}"/>
              </a:ext>
            </a:extLst>
          </p:cNvPr>
          <p:cNvSpPr>
            <a:spLocks noGrp="1"/>
          </p:cNvSpPr>
          <p:nvPr>
            <p:ph sz="quarter" idx="13" hasCustomPrompt="1"/>
          </p:nvPr>
        </p:nvSpPr>
        <p:spPr>
          <a:xfrm>
            <a:off x="685802" y="1375079"/>
            <a:ext cx="7394054" cy="3201683"/>
          </a:xfrm>
        </p:spPr>
        <p:txBody>
          <a:bodyPr/>
          <a:lstStyle>
            <a:lvl1pPr marL="0" indent="0">
              <a:lnSpc>
                <a:spcPct val="100000"/>
              </a:lnSpc>
              <a:buNone/>
              <a:defRPr sz="4400"/>
            </a:lvl1pPr>
          </a:lstStyle>
          <a:p>
            <a:pPr lvl="0"/>
            <a:r>
              <a:rPr lang="en-US" dirty="0"/>
              <a:t>Click to add Quote</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5755125" y="6356350"/>
            <a:ext cx="2066535" cy="365125"/>
          </a:xfrm>
        </p:spPr>
        <p:txBody>
          <a:bodyPr/>
          <a:lstStyle>
            <a:lvl1pPr>
              <a:defRPr>
                <a:solidFill>
                  <a:schemeClr val="tx2"/>
                </a:solidFill>
              </a:defRPr>
            </a:lvl1pPr>
          </a:lstStyle>
          <a:p>
            <a:fld id="{38AF515D-2B18-49E6-AB53-71ECCFDCBDC7}"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8003516" y="6356350"/>
            <a:ext cx="491834" cy="365125"/>
          </a:xfrm>
        </p:spPr>
        <p:txBody>
          <a:bodyPr/>
          <a:lstStyle>
            <a:lvl1pPr>
              <a:defRPr>
                <a:solidFill>
                  <a:schemeClr val="tx2"/>
                </a:solidFill>
              </a:defRPr>
            </a:lvl1pPr>
          </a:lstStyle>
          <a:p>
            <a:fld id="{7CF79DB2-B0CF-4CB1-AE78-9ED1037C015C}" type="slidenum">
              <a:rPr lang="en-US" smtClean="0"/>
              <a:t>‹#›</a:t>
            </a:fld>
            <a:endParaRPr lang="en-US" dirty="0"/>
          </a:p>
        </p:txBody>
      </p:sp>
      <p:sp>
        <p:nvSpPr>
          <p:cNvPr id="14" name="Freeform: Shape 13">
            <a:extLst>
              <a:ext uri="{FF2B5EF4-FFF2-40B4-BE49-F238E27FC236}">
                <a16:creationId xmlns:a16="http://schemas.microsoft.com/office/drawing/2014/main" id="{DEF7170A-F9A7-05AB-2DC1-6B0DFCA876A1}"/>
              </a:ext>
            </a:extLst>
          </p:cNvPr>
          <p:cNvSpPr/>
          <p:nvPr/>
        </p:nvSpPr>
        <p:spPr>
          <a:xfrm rot="6910187">
            <a:off x="8540964" y="5072757"/>
            <a:ext cx="2167730" cy="1145130"/>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429855"/>
              <a:gd name="connsiteY0" fmla="*/ 1967436 h 1967436"/>
              <a:gd name="connsiteX1" fmla="*/ 103200 w 3429855"/>
              <a:gd name="connsiteY1" fmla="*/ 1967436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83099 w 3429855"/>
              <a:gd name="connsiteY0" fmla="*/ 1967436 h 1967436"/>
              <a:gd name="connsiteX1" fmla="*/ 18063 w 3429855"/>
              <a:gd name="connsiteY1" fmla="*/ 1957464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70867 w 3417623"/>
              <a:gd name="connsiteY0" fmla="*/ 1967436 h 1967436"/>
              <a:gd name="connsiteX1" fmla="*/ 5831 w 3417623"/>
              <a:gd name="connsiteY1" fmla="*/ 1957464 h 1967436"/>
              <a:gd name="connsiteX2" fmla="*/ 0 w 3417623"/>
              <a:gd name="connsiteY2" fmla="*/ 0 h 1967436"/>
              <a:gd name="connsiteX3" fmla="*/ 3404077 w 3417623"/>
              <a:gd name="connsiteY3" fmla="*/ 4176 h 1967436"/>
              <a:gd name="connsiteX4" fmla="*/ 3398128 w 3417623"/>
              <a:gd name="connsiteY4" fmla="*/ 1246580 h 1967436"/>
              <a:gd name="connsiteX5" fmla="*/ 3376861 w 3417623"/>
              <a:gd name="connsiteY5" fmla="*/ 1921570 h 1967436"/>
              <a:gd name="connsiteX6" fmla="*/ 3370867 w 3417623"/>
              <a:gd name="connsiteY6" fmla="*/ 1967436 h 1967436"/>
              <a:gd name="connsiteX0" fmla="*/ 3370867 w 3648525"/>
              <a:gd name="connsiteY0" fmla="*/ 1967436 h 1967436"/>
              <a:gd name="connsiteX1" fmla="*/ 5831 w 3648525"/>
              <a:gd name="connsiteY1" fmla="*/ 1957464 h 1967436"/>
              <a:gd name="connsiteX2" fmla="*/ 0 w 3648525"/>
              <a:gd name="connsiteY2" fmla="*/ 0 h 1967436"/>
              <a:gd name="connsiteX3" fmla="*/ 3404077 w 3648525"/>
              <a:gd name="connsiteY3" fmla="*/ 4176 h 1967436"/>
              <a:gd name="connsiteX4" fmla="*/ 3376861 w 3648525"/>
              <a:gd name="connsiteY4" fmla="*/ 1921570 h 1967436"/>
              <a:gd name="connsiteX5" fmla="*/ 3370867 w 3648525"/>
              <a:gd name="connsiteY5" fmla="*/ 1967436 h 1967436"/>
              <a:gd name="connsiteX0" fmla="*/ 3370867 w 3420134"/>
              <a:gd name="connsiteY0" fmla="*/ 1967436 h 1967436"/>
              <a:gd name="connsiteX1" fmla="*/ 5831 w 3420134"/>
              <a:gd name="connsiteY1" fmla="*/ 1957464 h 1967436"/>
              <a:gd name="connsiteX2" fmla="*/ 0 w 3420134"/>
              <a:gd name="connsiteY2" fmla="*/ 0 h 1967436"/>
              <a:gd name="connsiteX3" fmla="*/ 3404077 w 3420134"/>
              <a:gd name="connsiteY3" fmla="*/ 4176 h 1967436"/>
              <a:gd name="connsiteX4" fmla="*/ 3376861 w 3420134"/>
              <a:gd name="connsiteY4" fmla="*/ 1921570 h 1967436"/>
              <a:gd name="connsiteX5" fmla="*/ 3370867 w 3420134"/>
              <a:gd name="connsiteY5"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0134" h="1967436">
                <a:moveTo>
                  <a:pt x="3370867" y="1967436"/>
                </a:moveTo>
                <a:lnTo>
                  <a:pt x="5831" y="1957464"/>
                </a:lnTo>
                <a:cubicBezTo>
                  <a:pt x="3887" y="1304976"/>
                  <a:pt x="1944" y="652488"/>
                  <a:pt x="0" y="0"/>
                </a:cubicBezTo>
                <a:lnTo>
                  <a:pt x="3404077" y="4176"/>
                </a:lnTo>
                <a:cubicBezTo>
                  <a:pt x="3450373" y="699042"/>
                  <a:pt x="3382396" y="1594360"/>
                  <a:pt x="3376861" y="1921570"/>
                </a:cubicBezTo>
                <a:lnTo>
                  <a:pt x="3370867" y="196743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sp>
        <p:nvSpPr>
          <p:cNvPr id="17" name="Star: 7 Points 2">
            <a:extLst>
              <a:ext uri="{FF2B5EF4-FFF2-40B4-BE49-F238E27FC236}">
                <a16:creationId xmlns:a16="http://schemas.microsoft.com/office/drawing/2014/main" id="{F6846D31-31E7-588B-1737-4BD00B2DCA26}"/>
              </a:ext>
            </a:extLst>
          </p:cNvPr>
          <p:cNvSpPr/>
          <p:nvPr/>
        </p:nvSpPr>
        <p:spPr>
          <a:xfrm rot="16714281">
            <a:off x="9934395" y="2992309"/>
            <a:ext cx="2033560" cy="2048828"/>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E65F7D01-21A9-0939-B89C-D52676F3930E}"/>
              </a:ext>
            </a:extLst>
          </p:cNvPr>
          <p:cNvSpPr/>
          <p:nvPr/>
        </p:nvSpPr>
        <p:spPr>
          <a:xfrm rot="5784107">
            <a:off x="11181008" y="6103856"/>
            <a:ext cx="124751" cy="137337"/>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ADF5CF91-BA20-8A95-1277-A216C89A2382}"/>
              </a:ext>
            </a:extLst>
          </p:cNvPr>
          <p:cNvGrpSpPr/>
          <p:nvPr/>
        </p:nvGrpSpPr>
        <p:grpSpPr>
          <a:xfrm rot="784898" flipH="1">
            <a:off x="9403125" y="5495877"/>
            <a:ext cx="529288" cy="367128"/>
            <a:chOff x="9839339" y="677159"/>
            <a:chExt cx="751991" cy="521600"/>
          </a:xfrm>
        </p:grpSpPr>
        <p:sp>
          <p:nvSpPr>
            <p:cNvPr id="16" name="Freeform: Shape 16">
              <a:extLst>
                <a:ext uri="{FF2B5EF4-FFF2-40B4-BE49-F238E27FC236}">
                  <a16:creationId xmlns:a16="http://schemas.microsoft.com/office/drawing/2014/main" id="{C0EEBD5B-FB39-50AA-1214-747DCD072EB6}"/>
                </a:ext>
              </a:extLst>
            </p:cNvPr>
            <p:cNvSpPr/>
            <p:nvPr/>
          </p:nvSpPr>
          <p:spPr>
            <a:xfrm rot="5636109">
              <a:off x="10405736" y="63306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20ED9D33-5B4E-90D8-D488-95CE77F7B194}"/>
                </a:ext>
              </a:extLst>
            </p:cNvPr>
            <p:cNvSpPr/>
            <p:nvPr/>
          </p:nvSpPr>
          <p:spPr>
            <a:xfrm rot="15963891" flipH="1">
              <a:off x="9883433" y="661928"/>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520F23AD-BE92-A89F-127D-8172F015A9DC}"/>
                </a:ext>
              </a:extLst>
            </p:cNvPr>
            <p:cNvSpPr/>
            <p:nvPr/>
          </p:nvSpPr>
          <p:spPr>
            <a:xfrm>
              <a:off x="10099691" y="1099560"/>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0" name="Group 19">
            <a:extLst>
              <a:ext uri="{FF2B5EF4-FFF2-40B4-BE49-F238E27FC236}">
                <a16:creationId xmlns:a16="http://schemas.microsoft.com/office/drawing/2014/main" id="{18D22A8F-B161-7EE9-812D-5FBDE1D1CA20}"/>
              </a:ext>
            </a:extLst>
          </p:cNvPr>
          <p:cNvGrpSpPr/>
          <p:nvPr/>
        </p:nvGrpSpPr>
        <p:grpSpPr>
          <a:xfrm flipH="1">
            <a:off x="11003564" y="5662962"/>
            <a:ext cx="552720" cy="258450"/>
            <a:chOff x="1162566" y="1754387"/>
            <a:chExt cx="669182" cy="312906"/>
          </a:xfrm>
        </p:grpSpPr>
        <p:sp>
          <p:nvSpPr>
            <p:cNvPr id="21" name="Oval 20">
              <a:extLst>
                <a:ext uri="{FF2B5EF4-FFF2-40B4-BE49-F238E27FC236}">
                  <a16:creationId xmlns:a16="http://schemas.microsoft.com/office/drawing/2014/main" id="{9BA1864B-B3D8-DBB2-DE91-56194E6675BF}"/>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10">
              <a:extLst>
                <a:ext uri="{FF2B5EF4-FFF2-40B4-BE49-F238E27FC236}">
                  <a16:creationId xmlns:a16="http://schemas.microsoft.com/office/drawing/2014/main" id="{0E4FD2E7-021A-3CAD-BBEB-C3DA66714DD7}"/>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Oval 22">
              <a:extLst>
                <a:ext uri="{FF2B5EF4-FFF2-40B4-BE49-F238E27FC236}">
                  <a16:creationId xmlns:a16="http://schemas.microsoft.com/office/drawing/2014/main" id="{7EA79C37-9D84-E7CA-9360-EF7895C6A436}"/>
                </a:ext>
              </a:extLst>
            </p:cNvPr>
            <p:cNvSpPr/>
            <p:nvPr/>
          </p:nvSpPr>
          <p:spPr>
            <a:xfrm rot="21262796" flipV="1">
              <a:off x="1555261"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12">
              <a:extLst>
                <a:ext uri="{FF2B5EF4-FFF2-40B4-BE49-F238E27FC236}">
                  <a16:creationId xmlns:a16="http://schemas.microsoft.com/office/drawing/2014/main" id="{1A4768A1-F55C-247D-F9E6-6EE4C0419EDF}"/>
                </a:ext>
              </a:extLst>
            </p:cNvPr>
            <p:cNvSpPr/>
            <p:nvPr/>
          </p:nvSpPr>
          <p:spPr>
            <a:xfrm rot="18622065" flipV="1">
              <a:off x="1691040" y="1843586"/>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32" name="Group 31">
            <a:extLst>
              <a:ext uri="{FF2B5EF4-FFF2-40B4-BE49-F238E27FC236}">
                <a16:creationId xmlns:a16="http://schemas.microsoft.com/office/drawing/2014/main" id="{6FC7693C-EFF9-BC88-82CC-27266C234976}"/>
              </a:ext>
            </a:extLst>
          </p:cNvPr>
          <p:cNvGrpSpPr/>
          <p:nvPr/>
        </p:nvGrpSpPr>
        <p:grpSpPr>
          <a:xfrm rot="21128632">
            <a:off x="10710179" y="3942564"/>
            <a:ext cx="688256" cy="306609"/>
            <a:chOff x="10096975" y="5939226"/>
            <a:chExt cx="929806" cy="414217"/>
          </a:xfrm>
        </p:grpSpPr>
        <p:sp>
          <p:nvSpPr>
            <p:cNvPr id="33" name="Freeform: Shape 14">
              <a:extLst>
                <a:ext uri="{FF2B5EF4-FFF2-40B4-BE49-F238E27FC236}">
                  <a16:creationId xmlns:a16="http://schemas.microsoft.com/office/drawing/2014/main" id="{BEC46EC4-2B0E-5879-B411-B4F8D2E91ECD}"/>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Freeform: Shape 15">
              <a:extLst>
                <a:ext uri="{FF2B5EF4-FFF2-40B4-BE49-F238E27FC236}">
                  <a16:creationId xmlns:a16="http://schemas.microsoft.com/office/drawing/2014/main" id="{6FCB03E4-9321-8D47-B318-B69F725D0E96}"/>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Freeform: Shape 16">
              <a:extLst>
                <a:ext uri="{FF2B5EF4-FFF2-40B4-BE49-F238E27FC236}">
                  <a16:creationId xmlns:a16="http://schemas.microsoft.com/office/drawing/2014/main" id="{9D7FFB4D-13C1-D8E7-7BAD-68F2A25A84FB}"/>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0218302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BCB5BDB0-D09A-3F73-6960-6AAC1562FCCA}"/>
              </a:ext>
            </a:extLst>
          </p:cNvPr>
          <p:cNvSpPr>
            <a:spLocks noGrp="1"/>
          </p:cNvSpPr>
          <p:nvPr>
            <p:ph type="title" hasCustomPrompt="1"/>
          </p:nvPr>
        </p:nvSpPr>
        <p:spPr>
          <a:xfrm>
            <a:off x="699660" y="5587512"/>
            <a:ext cx="6129845" cy="532474"/>
          </a:xfrm>
        </p:spPr>
        <p:txBody>
          <a:bodyPr anchor="ctr"/>
          <a:lstStyle>
            <a:lvl1pPr>
              <a:defRPr sz="1400" b="0" cap="all" spc="100" baseline="0">
                <a:solidFill>
                  <a:schemeClr val="tx2"/>
                </a:solidFill>
                <a:latin typeface="+mn-lt"/>
              </a:defRPr>
            </a:lvl1pPr>
          </a:lstStyle>
          <a:p>
            <a:r>
              <a:rPr lang="en-US" dirty="0"/>
              <a:t>Quote Author</a:t>
            </a:r>
          </a:p>
        </p:txBody>
      </p:sp>
      <p:sp>
        <p:nvSpPr>
          <p:cNvPr id="11" name="Freeform: Shape 10">
            <a:extLst>
              <a:ext uri="{FF2B5EF4-FFF2-40B4-BE49-F238E27FC236}">
                <a16:creationId xmlns:a16="http://schemas.microsoft.com/office/drawing/2014/main" id="{CD083816-EA1D-0185-DCA0-ECFED8A9938E}"/>
              </a:ext>
            </a:extLst>
          </p:cNvPr>
          <p:cNvSpPr/>
          <p:nvPr/>
        </p:nvSpPr>
        <p:spPr>
          <a:xfrm rot="10501542">
            <a:off x="9160369" y="5719090"/>
            <a:ext cx="2294401" cy="1139443"/>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76182 w 2876897"/>
              <a:gd name="connsiteY6" fmla="*/ 795583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76182 w 2876897"/>
              <a:gd name="connsiteY6" fmla="*/ 795583 h 1560220"/>
              <a:gd name="connsiteX7" fmla="*/ 2092614 w 2876897"/>
              <a:gd name="connsiteY7" fmla="*/ 514347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76182 w 2876897"/>
              <a:gd name="connsiteY6" fmla="*/ 795583 h 1560220"/>
              <a:gd name="connsiteX7" fmla="*/ 2210912 w 2876897"/>
              <a:gd name="connsiteY7" fmla="*/ 23807 h 1560220"/>
              <a:gd name="connsiteX8" fmla="*/ 2876897 w 2876897"/>
              <a:gd name="connsiteY8" fmla="*/ 39276 h 1560220"/>
              <a:gd name="connsiteX9" fmla="*/ 2084403 w 2876897"/>
              <a:gd name="connsiteY9" fmla="*/ 1412939 h 1560220"/>
              <a:gd name="connsiteX10" fmla="*/ 698505 w 2876897"/>
              <a:gd name="connsiteY10"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76182 w 2876897"/>
              <a:gd name="connsiteY6" fmla="*/ 795583 h 1560220"/>
              <a:gd name="connsiteX7" fmla="*/ 2235096 w 2876897"/>
              <a:gd name="connsiteY7" fmla="*/ 55217 h 1560220"/>
              <a:gd name="connsiteX8" fmla="*/ 2876897 w 2876897"/>
              <a:gd name="connsiteY8" fmla="*/ 39276 h 1560220"/>
              <a:gd name="connsiteX9" fmla="*/ 2084403 w 2876897"/>
              <a:gd name="connsiteY9" fmla="*/ 1412939 h 1560220"/>
              <a:gd name="connsiteX10" fmla="*/ 698505 w 2876897"/>
              <a:gd name="connsiteY10"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76182 w 2876897"/>
              <a:gd name="connsiteY6" fmla="*/ 795583 h 1560220"/>
              <a:gd name="connsiteX7" fmla="*/ 2235096 w 2876897"/>
              <a:gd name="connsiteY7" fmla="*/ 55217 h 1560220"/>
              <a:gd name="connsiteX8" fmla="*/ 2876897 w 2876897"/>
              <a:gd name="connsiteY8" fmla="*/ 39276 h 1560220"/>
              <a:gd name="connsiteX9" fmla="*/ 2084403 w 2876897"/>
              <a:gd name="connsiteY9" fmla="*/ 1412939 h 1560220"/>
              <a:gd name="connsiteX10" fmla="*/ 698505 w 2876897"/>
              <a:gd name="connsiteY10" fmla="*/ 1390335 h 1560220"/>
              <a:gd name="connsiteX0" fmla="*/ 698505 w 2879963"/>
              <a:gd name="connsiteY0" fmla="*/ 1390335 h 1560220"/>
              <a:gd name="connsiteX1" fmla="*/ 116789 w 2879963"/>
              <a:gd name="connsiteY1" fmla="*/ 590029 h 1560220"/>
              <a:gd name="connsiteX2" fmla="*/ 0 w 2879963"/>
              <a:gd name="connsiteY2" fmla="*/ 83689 h 1560220"/>
              <a:gd name="connsiteX3" fmla="*/ 574390 w 2879963"/>
              <a:gd name="connsiteY3" fmla="*/ 0 h 1560220"/>
              <a:gd name="connsiteX4" fmla="*/ 592822 w 2879963"/>
              <a:gd name="connsiteY4" fmla="*/ 142333 h 1560220"/>
              <a:gd name="connsiteX5" fmla="*/ 1077920 w 2879963"/>
              <a:gd name="connsiteY5" fmla="*/ 764841 h 1560220"/>
              <a:gd name="connsiteX6" fmla="*/ 1776182 w 2879963"/>
              <a:gd name="connsiteY6" fmla="*/ 795583 h 1560220"/>
              <a:gd name="connsiteX7" fmla="*/ 2235096 w 2879963"/>
              <a:gd name="connsiteY7" fmla="*/ 55217 h 1560220"/>
              <a:gd name="connsiteX8" fmla="*/ 2879964 w 2879963"/>
              <a:gd name="connsiteY8" fmla="*/ 112355 h 1560220"/>
              <a:gd name="connsiteX9" fmla="*/ 2084403 w 2879963"/>
              <a:gd name="connsiteY9" fmla="*/ 1412939 h 1560220"/>
              <a:gd name="connsiteX10" fmla="*/ 698505 w 2879963"/>
              <a:gd name="connsiteY10" fmla="*/ 1390335 h 1560220"/>
              <a:gd name="connsiteX0" fmla="*/ 698505 w 2879964"/>
              <a:gd name="connsiteY0" fmla="*/ 1390335 h 1560220"/>
              <a:gd name="connsiteX1" fmla="*/ 116789 w 2879964"/>
              <a:gd name="connsiteY1" fmla="*/ 590029 h 1560220"/>
              <a:gd name="connsiteX2" fmla="*/ 0 w 2879964"/>
              <a:gd name="connsiteY2" fmla="*/ 83689 h 1560220"/>
              <a:gd name="connsiteX3" fmla="*/ 574390 w 2879964"/>
              <a:gd name="connsiteY3" fmla="*/ 0 h 1560220"/>
              <a:gd name="connsiteX4" fmla="*/ 592822 w 2879964"/>
              <a:gd name="connsiteY4" fmla="*/ 142333 h 1560220"/>
              <a:gd name="connsiteX5" fmla="*/ 1077920 w 2879964"/>
              <a:gd name="connsiteY5" fmla="*/ 764841 h 1560220"/>
              <a:gd name="connsiteX6" fmla="*/ 1776182 w 2879964"/>
              <a:gd name="connsiteY6" fmla="*/ 795583 h 1560220"/>
              <a:gd name="connsiteX7" fmla="*/ 2235096 w 2879964"/>
              <a:gd name="connsiteY7" fmla="*/ 55217 h 1560220"/>
              <a:gd name="connsiteX8" fmla="*/ 2879964 w 2879964"/>
              <a:gd name="connsiteY8" fmla="*/ 112355 h 1560220"/>
              <a:gd name="connsiteX9" fmla="*/ 2084403 w 2879964"/>
              <a:gd name="connsiteY9" fmla="*/ 1412939 h 1560220"/>
              <a:gd name="connsiteX10" fmla="*/ 698505 w 2879964"/>
              <a:gd name="connsiteY10" fmla="*/ 1390335 h 1560220"/>
              <a:gd name="connsiteX0" fmla="*/ 698505 w 2879964"/>
              <a:gd name="connsiteY0" fmla="*/ 1390335 h 1560220"/>
              <a:gd name="connsiteX1" fmla="*/ 116789 w 2879964"/>
              <a:gd name="connsiteY1" fmla="*/ 590029 h 1560220"/>
              <a:gd name="connsiteX2" fmla="*/ 0 w 2879964"/>
              <a:gd name="connsiteY2" fmla="*/ 83689 h 1560220"/>
              <a:gd name="connsiteX3" fmla="*/ 574390 w 2879964"/>
              <a:gd name="connsiteY3" fmla="*/ 0 h 1560220"/>
              <a:gd name="connsiteX4" fmla="*/ 592822 w 2879964"/>
              <a:gd name="connsiteY4" fmla="*/ 142333 h 1560220"/>
              <a:gd name="connsiteX5" fmla="*/ 1077920 w 2879964"/>
              <a:gd name="connsiteY5" fmla="*/ 764841 h 1560220"/>
              <a:gd name="connsiteX6" fmla="*/ 1776182 w 2879964"/>
              <a:gd name="connsiteY6" fmla="*/ 795583 h 1560220"/>
              <a:gd name="connsiteX7" fmla="*/ 2235096 w 2879964"/>
              <a:gd name="connsiteY7" fmla="*/ 55217 h 1560220"/>
              <a:gd name="connsiteX8" fmla="*/ 2879964 w 2879964"/>
              <a:gd name="connsiteY8" fmla="*/ 112355 h 1560220"/>
              <a:gd name="connsiteX9" fmla="*/ 2084403 w 2879964"/>
              <a:gd name="connsiteY9" fmla="*/ 1412939 h 1560220"/>
              <a:gd name="connsiteX10" fmla="*/ 698505 w 2879964"/>
              <a:gd name="connsiteY10" fmla="*/ 1390335 h 156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79964" h="1560220">
                <a:moveTo>
                  <a:pt x="698505" y="1390335"/>
                </a:moveTo>
                <a:cubicBezTo>
                  <a:pt x="357807" y="1106069"/>
                  <a:pt x="240687" y="881302"/>
                  <a:pt x="116789" y="590029"/>
                </a:cubicBezTo>
                <a:cubicBezTo>
                  <a:pt x="-7109" y="298756"/>
                  <a:pt x="12108" y="225281"/>
                  <a:pt x="0" y="83689"/>
                </a:cubicBezTo>
                <a:lnTo>
                  <a:pt x="574390" y="0"/>
                </a:lnTo>
                <a:lnTo>
                  <a:pt x="592822" y="142333"/>
                </a:lnTo>
                <a:cubicBezTo>
                  <a:pt x="640270" y="442220"/>
                  <a:pt x="880693" y="655966"/>
                  <a:pt x="1077920" y="764841"/>
                </a:cubicBezTo>
                <a:cubicBezTo>
                  <a:pt x="1275147" y="873716"/>
                  <a:pt x="1565216" y="872706"/>
                  <a:pt x="1776182" y="795583"/>
                </a:cubicBezTo>
                <a:cubicBezTo>
                  <a:pt x="1965014" y="672077"/>
                  <a:pt x="2058528" y="541009"/>
                  <a:pt x="2235096" y="55217"/>
                </a:cubicBezTo>
                <a:lnTo>
                  <a:pt x="2879964" y="112355"/>
                </a:lnTo>
                <a:cubicBezTo>
                  <a:pt x="2857886" y="364855"/>
                  <a:pt x="2709634" y="1124828"/>
                  <a:pt x="2084403" y="1412939"/>
                </a:cubicBezTo>
                <a:cubicBezTo>
                  <a:pt x="1554216" y="1666223"/>
                  <a:pt x="1025448" y="1548465"/>
                  <a:pt x="698505" y="1390335"/>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30B3E6CB-737D-03DC-A25E-FD80772E8B72}"/>
              </a:ext>
            </a:extLst>
          </p:cNvPr>
          <p:cNvSpPr/>
          <p:nvPr/>
        </p:nvSpPr>
        <p:spPr>
          <a:xfrm>
            <a:off x="0" y="1"/>
            <a:ext cx="12192000" cy="5312413"/>
          </a:xfrm>
          <a:custGeom>
            <a:avLst/>
            <a:gdLst>
              <a:gd name="connsiteX0" fmla="*/ 0 w 12192000"/>
              <a:gd name="connsiteY0" fmla="*/ 0 h 5312413"/>
              <a:gd name="connsiteX1" fmla="*/ 12192000 w 12192000"/>
              <a:gd name="connsiteY1" fmla="*/ 0 h 5312413"/>
              <a:gd name="connsiteX2" fmla="*/ 12192000 w 12192000"/>
              <a:gd name="connsiteY2" fmla="*/ 4999420 h 5312413"/>
              <a:gd name="connsiteX3" fmla="*/ 12131431 w 12192000"/>
              <a:gd name="connsiteY3" fmla="*/ 4980907 h 5312413"/>
              <a:gd name="connsiteX4" fmla="*/ 11715832 w 12192000"/>
              <a:gd name="connsiteY4" fmla="*/ 4917306 h 5312413"/>
              <a:gd name="connsiteX5" fmla="*/ 10670046 w 12192000"/>
              <a:gd name="connsiteY5" fmla="*/ 5279613 h 5312413"/>
              <a:gd name="connsiteX6" fmla="*/ 9684228 w 12192000"/>
              <a:gd name="connsiteY6" fmla="*/ 4917306 h 5312413"/>
              <a:gd name="connsiteX7" fmla="*/ 8665096 w 12192000"/>
              <a:gd name="connsiteY7" fmla="*/ 5202087 h 5312413"/>
              <a:gd name="connsiteX8" fmla="*/ 7652624 w 12192000"/>
              <a:gd name="connsiteY8" fmla="*/ 4917306 h 5312413"/>
              <a:gd name="connsiteX9" fmla="*/ 6643485 w 12192000"/>
              <a:gd name="connsiteY9" fmla="*/ 5312413 h 5312413"/>
              <a:gd name="connsiteX10" fmla="*/ 5614806 w 12192000"/>
              <a:gd name="connsiteY10" fmla="*/ 4917306 h 5312413"/>
              <a:gd name="connsiteX11" fmla="*/ 4585678 w 12192000"/>
              <a:gd name="connsiteY11" fmla="*/ 5214014 h 5312413"/>
              <a:gd name="connsiteX12" fmla="*/ 3599272 w 12192000"/>
              <a:gd name="connsiteY12" fmla="*/ 4845898 h 5312413"/>
              <a:gd name="connsiteX13" fmla="*/ 2567400 w 12192000"/>
              <a:gd name="connsiteY13" fmla="*/ 5267687 h 5312413"/>
              <a:gd name="connsiteX14" fmla="*/ 1542964 w 12192000"/>
              <a:gd name="connsiteY14" fmla="*/ 4917461 h 5312413"/>
              <a:gd name="connsiteX15" fmla="*/ 521639 w 12192000"/>
              <a:gd name="connsiteY15" fmla="*/ 5267687 h 5312413"/>
              <a:gd name="connsiteX16" fmla="*/ 33615 w 12192000"/>
              <a:gd name="connsiteY16" fmla="*/ 5192835 h 5312413"/>
              <a:gd name="connsiteX17" fmla="*/ 0 w 12192000"/>
              <a:gd name="connsiteY17" fmla="*/ 5177578 h 5312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2000" h="5312413">
                <a:moveTo>
                  <a:pt x="0" y="0"/>
                </a:moveTo>
                <a:lnTo>
                  <a:pt x="12192000" y="0"/>
                </a:lnTo>
                <a:lnTo>
                  <a:pt x="12192000" y="4999420"/>
                </a:lnTo>
                <a:lnTo>
                  <a:pt x="12131431" y="4980907"/>
                </a:lnTo>
                <a:cubicBezTo>
                  <a:pt x="11997912" y="4943716"/>
                  <a:pt x="11858680" y="4917306"/>
                  <a:pt x="11715832" y="4917306"/>
                </a:cubicBezTo>
                <a:cubicBezTo>
                  <a:pt x="11207936" y="4917306"/>
                  <a:pt x="11177952" y="5279613"/>
                  <a:pt x="10670046" y="5279613"/>
                </a:cubicBezTo>
                <a:cubicBezTo>
                  <a:pt x="10162150" y="5279613"/>
                  <a:pt x="10018386" y="4930227"/>
                  <a:pt x="9684228" y="4917306"/>
                </a:cubicBezTo>
                <a:cubicBezTo>
                  <a:pt x="9350070" y="4904384"/>
                  <a:pt x="9173001" y="5202087"/>
                  <a:pt x="8665096" y="5202087"/>
                </a:cubicBezTo>
                <a:cubicBezTo>
                  <a:pt x="8157199" y="5202087"/>
                  <a:pt x="7989559" y="4898918"/>
                  <a:pt x="7652624" y="4917306"/>
                </a:cubicBezTo>
                <a:cubicBezTo>
                  <a:pt x="7315689" y="4935693"/>
                  <a:pt x="7151391" y="5312413"/>
                  <a:pt x="6643485" y="5312413"/>
                </a:cubicBezTo>
                <a:cubicBezTo>
                  <a:pt x="6303849" y="5312413"/>
                  <a:pt x="5957773" y="4933705"/>
                  <a:pt x="5614806" y="4917306"/>
                </a:cubicBezTo>
                <a:cubicBezTo>
                  <a:pt x="5271839" y="4900906"/>
                  <a:pt x="5093583" y="5214014"/>
                  <a:pt x="4585678" y="5214014"/>
                </a:cubicBezTo>
                <a:cubicBezTo>
                  <a:pt x="4022214" y="5189392"/>
                  <a:pt x="3935652" y="4836953"/>
                  <a:pt x="3599272" y="4845898"/>
                </a:cubicBezTo>
                <a:cubicBezTo>
                  <a:pt x="3262893" y="4854843"/>
                  <a:pt x="2910118" y="5255759"/>
                  <a:pt x="2567400" y="5267687"/>
                </a:cubicBezTo>
                <a:cubicBezTo>
                  <a:pt x="2224683" y="5279614"/>
                  <a:pt x="1922269" y="4954959"/>
                  <a:pt x="1542964" y="4917461"/>
                </a:cubicBezTo>
                <a:cubicBezTo>
                  <a:pt x="955994" y="4944748"/>
                  <a:pt x="1015329" y="5228472"/>
                  <a:pt x="521639" y="5267687"/>
                </a:cubicBezTo>
                <a:cubicBezTo>
                  <a:pt x="331923" y="5282756"/>
                  <a:pt x="171357" y="5247038"/>
                  <a:pt x="33615" y="5192835"/>
                </a:cubicBezTo>
                <a:lnTo>
                  <a:pt x="0" y="5177578"/>
                </a:ln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rgbClr val="568A80"/>
              </a:solidFill>
            </a:endParaRPr>
          </a:p>
        </p:txBody>
      </p:sp>
      <p:sp>
        <p:nvSpPr>
          <p:cNvPr id="22" name="Content Placeholder 21">
            <a:extLst>
              <a:ext uri="{FF2B5EF4-FFF2-40B4-BE49-F238E27FC236}">
                <a16:creationId xmlns:a16="http://schemas.microsoft.com/office/drawing/2014/main" id="{9B6D7956-58B5-E269-BEEF-AF8BC578A2BA}"/>
              </a:ext>
            </a:extLst>
          </p:cNvPr>
          <p:cNvSpPr>
            <a:spLocks noGrp="1"/>
          </p:cNvSpPr>
          <p:nvPr>
            <p:ph sz="quarter" idx="13" hasCustomPrompt="1"/>
          </p:nvPr>
        </p:nvSpPr>
        <p:spPr>
          <a:xfrm>
            <a:off x="477838" y="630238"/>
            <a:ext cx="7751762" cy="3838602"/>
          </a:xfrm>
        </p:spPr>
        <p:txBody>
          <a:bodyPr anchor="ctr"/>
          <a:lstStyle>
            <a:lvl1pPr marL="0" indent="0">
              <a:lnSpc>
                <a:spcPct val="55000"/>
              </a:lnSpc>
              <a:buNone/>
              <a:defRPr sz="6600" b="1">
                <a:solidFill>
                  <a:schemeClr val="tx2"/>
                </a:solidFill>
                <a:latin typeface="+mj-lt"/>
              </a:defRPr>
            </a:lvl1pPr>
          </a:lstStyle>
          <a:p>
            <a:pPr lvl="0"/>
            <a:r>
              <a:rPr lang="en-US" dirty="0"/>
              <a:t>Click to add Quote</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6940358" y="6356350"/>
            <a:ext cx="2066535" cy="365125"/>
          </a:xfrm>
        </p:spPr>
        <p:txBody>
          <a:bodyPr/>
          <a:lstStyle>
            <a:lvl1pPr>
              <a:defRPr>
                <a:solidFill>
                  <a:schemeClr val="tx2"/>
                </a:solidFill>
              </a:defRPr>
            </a:lvl1pPr>
          </a:lstStyle>
          <a:p>
            <a:fld id="{0718DBCC-6419-478F-8F45-EE35AEB22ED2}"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t>‹#›</a:t>
            </a:fld>
            <a:endParaRPr lang="en-US" dirty="0"/>
          </a:p>
        </p:txBody>
      </p:sp>
      <p:grpSp>
        <p:nvGrpSpPr>
          <p:cNvPr id="8" name="Group 7">
            <a:extLst>
              <a:ext uri="{FF2B5EF4-FFF2-40B4-BE49-F238E27FC236}">
                <a16:creationId xmlns:a16="http://schemas.microsoft.com/office/drawing/2014/main" id="{D45DE350-66DE-82FB-C8DA-C1854E7422EC}"/>
              </a:ext>
            </a:extLst>
          </p:cNvPr>
          <p:cNvGrpSpPr/>
          <p:nvPr/>
        </p:nvGrpSpPr>
        <p:grpSpPr>
          <a:xfrm rot="11355259">
            <a:off x="9248669" y="3639305"/>
            <a:ext cx="2188889" cy="2052424"/>
            <a:chOff x="7749926" y="3136297"/>
            <a:chExt cx="3434150" cy="3220050"/>
          </a:xfrm>
          <a:solidFill>
            <a:schemeClr val="accent2">
              <a:lumMod val="60000"/>
              <a:lumOff val="40000"/>
            </a:schemeClr>
          </a:solidFill>
        </p:grpSpPr>
        <p:sp>
          <p:nvSpPr>
            <p:cNvPr id="9" name="Freeform: Shape 8">
              <a:extLst>
                <a:ext uri="{FF2B5EF4-FFF2-40B4-BE49-F238E27FC236}">
                  <a16:creationId xmlns:a16="http://schemas.microsoft.com/office/drawing/2014/main" id="{BFFE0742-084E-C656-84D3-75743877C7A3}"/>
                </a:ext>
              </a:extLst>
            </p:cNvPr>
            <p:cNvSpPr/>
            <p:nvPr/>
          </p:nvSpPr>
          <p:spPr>
            <a:xfrm rot="10800000">
              <a:off x="7752107" y="3136297"/>
              <a:ext cx="3417806" cy="1667642"/>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5F7A2C09-E261-A0F3-A49F-65FEAC67A852}"/>
                </a:ext>
              </a:extLst>
            </p:cNvPr>
            <p:cNvSpPr/>
            <p:nvPr/>
          </p:nvSpPr>
          <p:spPr>
            <a:xfrm rot="10800000" flipH="1">
              <a:off x="7749926" y="4717704"/>
              <a:ext cx="3434150" cy="163864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702015"/>
                <a:gd name="connsiteY0" fmla="*/ 0 h 3130670"/>
                <a:gd name="connsiteX1" fmla="*/ 4685434 w 4702015"/>
                <a:gd name="connsiteY1" fmla="*/ 66859 h 3130670"/>
                <a:gd name="connsiteX2" fmla="*/ 4504867 w 4702015"/>
                <a:gd name="connsiteY2" fmla="*/ 1441337 h 3130670"/>
                <a:gd name="connsiteX3" fmla="*/ 3153322 w 4702015"/>
                <a:gd name="connsiteY3" fmla="*/ 3066840 h 3130670"/>
                <a:gd name="connsiteX4" fmla="*/ 1172429 w 4702015"/>
                <a:gd name="connsiteY4" fmla="*/ 2823397 h 3130670"/>
                <a:gd name="connsiteX5" fmla="*/ 167010 w 4702015"/>
                <a:gd name="connsiteY5" fmla="*/ 939931 h 3130670"/>
                <a:gd name="connsiteX6" fmla="*/ 5293 w 4702015"/>
                <a:gd name="connsiteY6" fmla="*/ 0 h 3130670"/>
                <a:gd name="connsiteX0" fmla="*/ 5293 w 4702014"/>
                <a:gd name="connsiteY0" fmla="*/ 11051 h 3141721"/>
                <a:gd name="connsiteX1" fmla="*/ 4685434 w 4702014"/>
                <a:gd name="connsiteY1" fmla="*/ 77910 h 3141721"/>
                <a:gd name="connsiteX2" fmla="*/ 4504867 w 4702014"/>
                <a:gd name="connsiteY2" fmla="*/ 1452388 h 3141721"/>
                <a:gd name="connsiteX3" fmla="*/ 3153322 w 4702014"/>
                <a:gd name="connsiteY3" fmla="*/ 3077891 h 3141721"/>
                <a:gd name="connsiteX4" fmla="*/ 1172429 w 4702014"/>
                <a:gd name="connsiteY4" fmla="*/ 2834448 h 3141721"/>
                <a:gd name="connsiteX5" fmla="*/ 167010 w 4702014"/>
                <a:gd name="connsiteY5" fmla="*/ 950982 h 3141721"/>
                <a:gd name="connsiteX6" fmla="*/ 5293 w 4702014"/>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03179" h="3141721">
                  <a:moveTo>
                    <a:pt x="6458" y="11051"/>
                  </a:moveTo>
                  <a:cubicBezTo>
                    <a:pt x="1385014" y="-30184"/>
                    <a:pt x="3126552" y="55624"/>
                    <a:pt x="4686599" y="77910"/>
                  </a:cubicBezTo>
                  <a:cubicBezTo>
                    <a:pt x="4741396" y="94008"/>
                    <a:pt x="4655036" y="982876"/>
                    <a:pt x="4506032" y="1452388"/>
                  </a:cubicBezTo>
                  <a:cubicBezTo>
                    <a:pt x="4274879" y="2100600"/>
                    <a:pt x="3735605" y="2773441"/>
                    <a:pt x="3154487" y="3077891"/>
                  </a:cubicBezTo>
                  <a:cubicBezTo>
                    <a:pt x="2647168" y="3217689"/>
                    <a:pt x="1753030" y="3124031"/>
                    <a:pt x="1173594" y="2834448"/>
                  </a:cubicBezTo>
                  <a:cubicBezTo>
                    <a:pt x="632015" y="2454555"/>
                    <a:pt x="368736" y="1587166"/>
                    <a:pt x="168175" y="950982"/>
                  </a:cubicBezTo>
                  <a:cubicBezTo>
                    <a:pt x="100035" y="639999"/>
                    <a:pt x="-30471" y="211715"/>
                    <a:pt x="6458" y="11051"/>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2" name="Group 11">
            <a:extLst>
              <a:ext uri="{FF2B5EF4-FFF2-40B4-BE49-F238E27FC236}">
                <a16:creationId xmlns:a16="http://schemas.microsoft.com/office/drawing/2014/main" id="{8BC90405-B189-EAA9-0A17-3C46AA0BF835}"/>
              </a:ext>
            </a:extLst>
          </p:cNvPr>
          <p:cNvGrpSpPr/>
          <p:nvPr/>
        </p:nvGrpSpPr>
        <p:grpSpPr>
          <a:xfrm flipH="1">
            <a:off x="10024278" y="4946777"/>
            <a:ext cx="637672" cy="341819"/>
            <a:chOff x="5447388" y="3100610"/>
            <a:chExt cx="1500891" cy="804540"/>
          </a:xfrm>
        </p:grpSpPr>
        <p:sp>
          <p:nvSpPr>
            <p:cNvPr id="13" name="Oval 12">
              <a:extLst>
                <a:ext uri="{FF2B5EF4-FFF2-40B4-BE49-F238E27FC236}">
                  <a16:creationId xmlns:a16="http://schemas.microsoft.com/office/drawing/2014/main" id="{8CD69D4C-A711-6F81-062E-EFD3C0A57775}"/>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67430E86-E1FE-DF7E-809E-3B87EB6AA002}"/>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Oval 14">
              <a:extLst>
                <a:ext uri="{FF2B5EF4-FFF2-40B4-BE49-F238E27FC236}">
                  <a16:creationId xmlns:a16="http://schemas.microsoft.com/office/drawing/2014/main" id="{DC0A57C4-C002-B7E8-16C1-6A4E2C25DA08}"/>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E1B213CD-0A8E-EE9B-EEC5-F3A7B21B5F24}"/>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6607927F-97EE-4139-3B32-8503DB868E5C}"/>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14112403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Quote 3">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B578F8E5-1278-ED4E-82A7-295E240AA726}"/>
              </a:ext>
            </a:extLst>
          </p:cNvPr>
          <p:cNvSpPr/>
          <p:nvPr/>
        </p:nvSpPr>
        <p:spPr>
          <a:xfrm>
            <a:off x="0" y="5653089"/>
            <a:ext cx="12208212" cy="1231318"/>
          </a:xfrm>
          <a:custGeom>
            <a:avLst/>
            <a:gdLst>
              <a:gd name="connsiteX0" fmla="*/ 5330927 w 12208212"/>
              <a:gd name="connsiteY0" fmla="*/ 0 h 1231318"/>
              <a:gd name="connsiteX1" fmla="*/ 4384533 w 12208212"/>
              <a:gd name="connsiteY1" fmla="*/ 395032 h 1231318"/>
              <a:gd name="connsiteX2" fmla="*/ 3435012 w 12208212"/>
              <a:gd name="connsiteY2" fmla="*/ 110306 h 1231318"/>
              <a:gd name="connsiteX3" fmla="*/ 2479247 w 12208212"/>
              <a:gd name="connsiteY3" fmla="*/ 395032 h 1231318"/>
              <a:gd name="connsiteX4" fmla="*/ 1554722 w 12208212"/>
              <a:gd name="connsiteY4" fmla="*/ 32794 h 1231318"/>
              <a:gd name="connsiteX5" fmla="*/ 573960 w 12208212"/>
              <a:gd name="connsiteY5" fmla="*/ 395032 h 1231318"/>
              <a:gd name="connsiteX6" fmla="*/ 60842 w 12208212"/>
              <a:gd name="connsiteY6" fmla="*/ 291245 h 1231318"/>
              <a:gd name="connsiteX7" fmla="*/ 0 w 12208212"/>
              <a:gd name="connsiteY7" fmla="*/ 268637 h 1231318"/>
              <a:gd name="connsiteX8" fmla="*/ 0 w 12208212"/>
              <a:gd name="connsiteY8" fmla="*/ 638970 h 1231318"/>
              <a:gd name="connsiteX9" fmla="*/ 0 w 12208212"/>
              <a:gd name="connsiteY9" fmla="*/ 860985 h 1231318"/>
              <a:gd name="connsiteX10" fmla="*/ 0 w 12208212"/>
              <a:gd name="connsiteY10" fmla="*/ 1231318 h 1231318"/>
              <a:gd name="connsiteX11" fmla="*/ 12208212 w 12208212"/>
              <a:gd name="connsiteY11" fmla="*/ 1231318 h 1231318"/>
              <a:gd name="connsiteX12" fmla="*/ 12208212 w 12208212"/>
              <a:gd name="connsiteY12" fmla="*/ 860985 h 1231318"/>
              <a:gd name="connsiteX13" fmla="*/ 12208212 w 12208212"/>
              <a:gd name="connsiteY13" fmla="*/ 639601 h 1231318"/>
              <a:gd name="connsiteX14" fmla="*/ 12208212 w 12208212"/>
              <a:gd name="connsiteY14" fmla="*/ 269268 h 1231318"/>
              <a:gd name="connsiteX15" fmla="*/ 12180444 w 12208212"/>
              <a:gd name="connsiteY15" fmla="*/ 316198 h 1231318"/>
              <a:gd name="connsiteX16" fmla="*/ 12024780 w 12208212"/>
              <a:gd name="connsiteY16" fmla="*/ 395032 h 1231318"/>
              <a:gd name="connsiteX17" fmla="*/ 11072138 w 12208212"/>
              <a:gd name="connsiteY17" fmla="*/ 44718 h 1231318"/>
              <a:gd name="connsiteX18" fmla="*/ 10114315 w 12208212"/>
              <a:gd name="connsiteY18" fmla="*/ 394876 h 1231318"/>
              <a:gd name="connsiteX19" fmla="*/ 9153575 w 12208212"/>
              <a:gd name="connsiteY19" fmla="*/ 44718 h 1231318"/>
              <a:gd name="connsiteX20" fmla="*/ 8185861 w 12208212"/>
              <a:gd name="connsiteY20" fmla="*/ 466426 h 1231318"/>
              <a:gd name="connsiteX21" fmla="*/ 7260788 w 12208212"/>
              <a:gd name="connsiteY21" fmla="*/ 98380 h 1231318"/>
              <a:gd name="connsiteX22" fmla="*/ 6295646 w 12208212"/>
              <a:gd name="connsiteY22" fmla="*/ 395032 h 1231318"/>
              <a:gd name="connsiteX23" fmla="*/ 5330927 w 12208212"/>
              <a:gd name="connsiteY23" fmla="*/ 0 h 123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208212" h="1231318">
                <a:moveTo>
                  <a:pt x="5330927" y="0"/>
                </a:moveTo>
                <a:cubicBezTo>
                  <a:pt x="4854601" y="0"/>
                  <a:pt x="4700518" y="376647"/>
                  <a:pt x="4384533" y="395032"/>
                </a:cubicBezTo>
                <a:cubicBezTo>
                  <a:pt x="4068547" y="413416"/>
                  <a:pt x="3911330" y="110306"/>
                  <a:pt x="3435012" y="110306"/>
                </a:cubicBezTo>
                <a:cubicBezTo>
                  <a:pt x="2958688" y="110306"/>
                  <a:pt x="2792628" y="407950"/>
                  <a:pt x="2479247" y="395032"/>
                </a:cubicBezTo>
                <a:cubicBezTo>
                  <a:pt x="2165866" y="382113"/>
                  <a:pt x="2031040" y="32794"/>
                  <a:pt x="1554722" y="32794"/>
                </a:cubicBezTo>
                <a:cubicBezTo>
                  <a:pt x="1078397" y="32794"/>
                  <a:pt x="1050277" y="395032"/>
                  <a:pt x="573960" y="395032"/>
                </a:cubicBezTo>
                <a:cubicBezTo>
                  <a:pt x="395338" y="395032"/>
                  <a:pt x="222746" y="348089"/>
                  <a:pt x="60842" y="291245"/>
                </a:cubicBezTo>
                <a:lnTo>
                  <a:pt x="0" y="268637"/>
                </a:lnTo>
                <a:lnTo>
                  <a:pt x="0" y="638970"/>
                </a:lnTo>
                <a:lnTo>
                  <a:pt x="0" y="860985"/>
                </a:lnTo>
                <a:lnTo>
                  <a:pt x="0" y="1231318"/>
                </a:lnTo>
                <a:lnTo>
                  <a:pt x="12208212" y="1231318"/>
                </a:lnTo>
                <a:lnTo>
                  <a:pt x="12208212" y="860985"/>
                </a:lnTo>
                <a:lnTo>
                  <a:pt x="12208212" y="639601"/>
                </a:lnTo>
                <a:lnTo>
                  <a:pt x="12208212" y="269268"/>
                </a:lnTo>
                <a:lnTo>
                  <a:pt x="12180444" y="316198"/>
                </a:lnTo>
                <a:cubicBezTo>
                  <a:pt x="12147596" y="367407"/>
                  <a:pt x="12099079" y="421126"/>
                  <a:pt x="12024780" y="395032"/>
                </a:cubicBezTo>
                <a:cubicBezTo>
                  <a:pt x="11826650" y="325447"/>
                  <a:pt x="11546591" y="4540"/>
                  <a:pt x="11072138" y="44718"/>
                </a:cubicBezTo>
                <a:cubicBezTo>
                  <a:pt x="10609145" y="83926"/>
                  <a:pt x="10664790" y="367594"/>
                  <a:pt x="10114315" y="394876"/>
                </a:cubicBezTo>
                <a:cubicBezTo>
                  <a:pt x="9758595" y="357385"/>
                  <a:pt x="9474983" y="32793"/>
                  <a:pt x="9153575" y="44718"/>
                </a:cubicBezTo>
                <a:cubicBezTo>
                  <a:pt x="8832166" y="56643"/>
                  <a:pt x="8501325" y="457482"/>
                  <a:pt x="8185861" y="466426"/>
                </a:cubicBezTo>
                <a:cubicBezTo>
                  <a:pt x="7870397" y="475369"/>
                  <a:pt x="7789217" y="122997"/>
                  <a:pt x="7260788" y="98380"/>
                </a:cubicBezTo>
                <a:cubicBezTo>
                  <a:pt x="6784461" y="98380"/>
                  <a:pt x="6617290" y="411428"/>
                  <a:pt x="6295646" y="395032"/>
                </a:cubicBezTo>
                <a:cubicBezTo>
                  <a:pt x="5974003" y="378635"/>
                  <a:pt x="5649446" y="0"/>
                  <a:pt x="5330927" y="0"/>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Oval 28">
            <a:extLst>
              <a:ext uri="{FF2B5EF4-FFF2-40B4-BE49-F238E27FC236}">
                <a16:creationId xmlns:a16="http://schemas.microsoft.com/office/drawing/2014/main" id="{7FBAE1D3-F4E8-270C-F10B-768DE66639DE}"/>
              </a:ext>
            </a:extLst>
          </p:cNvPr>
          <p:cNvSpPr/>
          <p:nvPr/>
        </p:nvSpPr>
        <p:spPr>
          <a:xfrm rot="2913124">
            <a:off x="2496581" y="5200785"/>
            <a:ext cx="1722563" cy="1721340"/>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1907 w 2989465"/>
              <a:gd name="connsiteY0" fmla="*/ 1625144 h 3020612"/>
              <a:gd name="connsiteX1" fmla="*/ 453606 w 2989465"/>
              <a:gd name="connsiteY1" fmla="*/ 461249 h 3020612"/>
              <a:gd name="connsiteX2" fmla="*/ 1412722 w 2989465"/>
              <a:gd name="connsiteY2" fmla="*/ 809 h 3020612"/>
              <a:gd name="connsiteX3" fmla="*/ 2634620 w 2989465"/>
              <a:gd name="connsiteY3" fmla="*/ 407064 h 3020612"/>
              <a:gd name="connsiteX4" fmla="*/ 2852381 w 2989465"/>
              <a:gd name="connsiteY4" fmla="*/ 2118839 h 3020612"/>
              <a:gd name="connsiteX5" fmla="*/ 1256935 w 2989465"/>
              <a:gd name="connsiteY5" fmla="*/ 3005639 h 3020612"/>
              <a:gd name="connsiteX6" fmla="*/ 11907 w 2989465"/>
              <a:gd name="connsiteY6" fmla="*/ 1625144 h 3020612"/>
              <a:gd name="connsiteX0" fmla="*/ 11907 w 2987405"/>
              <a:gd name="connsiteY0" fmla="*/ 1624530 h 3019998"/>
              <a:gd name="connsiteX1" fmla="*/ 453606 w 2987405"/>
              <a:gd name="connsiteY1" fmla="*/ 460635 h 3019998"/>
              <a:gd name="connsiteX2" fmla="*/ 1412722 w 2987405"/>
              <a:gd name="connsiteY2" fmla="*/ 195 h 3019998"/>
              <a:gd name="connsiteX3" fmla="*/ 2625597 w 2987405"/>
              <a:gd name="connsiteY3" fmla="*/ 431717 h 3019998"/>
              <a:gd name="connsiteX4" fmla="*/ 2852381 w 2987405"/>
              <a:gd name="connsiteY4" fmla="*/ 2118225 h 3019998"/>
              <a:gd name="connsiteX5" fmla="*/ 1256935 w 2987405"/>
              <a:gd name="connsiteY5" fmla="*/ 3005025 h 3019998"/>
              <a:gd name="connsiteX6" fmla="*/ 11907 w 2987405"/>
              <a:gd name="connsiteY6" fmla="*/ 1624530 h 3019998"/>
              <a:gd name="connsiteX0" fmla="*/ 11907 w 3022164"/>
              <a:gd name="connsiteY0" fmla="*/ 1624548 h 3020016"/>
              <a:gd name="connsiteX1" fmla="*/ 453606 w 3022164"/>
              <a:gd name="connsiteY1" fmla="*/ 460653 h 3020016"/>
              <a:gd name="connsiteX2" fmla="*/ 1412722 w 3022164"/>
              <a:gd name="connsiteY2" fmla="*/ 213 h 3020016"/>
              <a:gd name="connsiteX3" fmla="*/ 2625597 w 3022164"/>
              <a:gd name="connsiteY3" fmla="*/ 431735 h 3020016"/>
              <a:gd name="connsiteX4" fmla="*/ 2852381 w 3022164"/>
              <a:gd name="connsiteY4" fmla="*/ 2118243 h 3020016"/>
              <a:gd name="connsiteX5" fmla="*/ 1256935 w 3022164"/>
              <a:gd name="connsiteY5" fmla="*/ 3005043 h 3020016"/>
              <a:gd name="connsiteX6" fmla="*/ 11907 w 3022164"/>
              <a:gd name="connsiteY6" fmla="*/ 1624548 h 302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2164" h="3020016">
                <a:moveTo>
                  <a:pt x="11907" y="1624548"/>
                </a:moveTo>
                <a:cubicBezTo>
                  <a:pt x="-67795" y="983736"/>
                  <a:pt x="272066" y="723473"/>
                  <a:pt x="453606" y="460653"/>
                </a:cubicBezTo>
                <a:cubicBezTo>
                  <a:pt x="635146" y="197833"/>
                  <a:pt x="1050724" y="5033"/>
                  <a:pt x="1412722" y="213"/>
                </a:cubicBezTo>
                <a:cubicBezTo>
                  <a:pt x="1774720" y="-4607"/>
                  <a:pt x="2233367" y="70533"/>
                  <a:pt x="2625597" y="431735"/>
                </a:cubicBezTo>
                <a:cubicBezTo>
                  <a:pt x="3017827" y="792937"/>
                  <a:pt x="3166661" y="1515813"/>
                  <a:pt x="2852381" y="2118243"/>
                </a:cubicBezTo>
                <a:cubicBezTo>
                  <a:pt x="2409407" y="2835819"/>
                  <a:pt x="1730347" y="3087325"/>
                  <a:pt x="1256935" y="3005043"/>
                </a:cubicBezTo>
                <a:cubicBezTo>
                  <a:pt x="783523" y="2922761"/>
                  <a:pt x="91609" y="2265360"/>
                  <a:pt x="11907" y="1624548"/>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68DAAFBF-DC90-5F6C-AAB9-097697784A5C}"/>
              </a:ext>
            </a:extLst>
          </p:cNvPr>
          <p:cNvSpPr/>
          <p:nvPr/>
        </p:nvSpPr>
        <p:spPr>
          <a:xfrm rot="10281995">
            <a:off x="845326" y="4699820"/>
            <a:ext cx="1591046" cy="1484162"/>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EDDFDFA-2DF8-D0C2-9106-5421D4995177}"/>
              </a:ext>
            </a:extLst>
          </p:cNvPr>
          <p:cNvSpPr>
            <a:spLocks noGrp="1"/>
          </p:cNvSpPr>
          <p:nvPr>
            <p:ph type="title" hasCustomPrompt="1"/>
          </p:nvPr>
        </p:nvSpPr>
        <p:spPr>
          <a:xfrm>
            <a:off x="3039184" y="4313628"/>
            <a:ext cx="6129845" cy="532474"/>
          </a:xfrm>
        </p:spPr>
        <p:txBody>
          <a:bodyPr anchor="ctr">
            <a:normAutofit/>
          </a:bodyPr>
          <a:lstStyle>
            <a:lvl1pPr algn="ctr">
              <a:defRPr sz="1400" b="0" cap="all" spc="100" baseline="0">
                <a:solidFill>
                  <a:schemeClr val="tx2"/>
                </a:solidFill>
                <a:latin typeface="+mn-lt"/>
              </a:defRPr>
            </a:lvl1pPr>
          </a:lstStyle>
          <a:p>
            <a:r>
              <a:rPr lang="en-US" dirty="0"/>
              <a:t>Quote Author</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hasCustomPrompt="1"/>
          </p:nvPr>
        </p:nvSpPr>
        <p:spPr>
          <a:xfrm>
            <a:off x="2524145" y="1449238"/>
            <a:ext cx="7159923" cy="2600704"/>
          </a:xfrm>
          <a:prstGeom prst="rect">
            <a:avLst/>
          </a:prstGeom>
        </p:spPr>
        <p:txBody>
          <a:bodyPr anchor="ctr">
            <a:normAutofit/>
          </a:bodyPr>
          <a:lstStyle>
            <a:lvl1pPr marL="100584" algn="ctr">
              <a:lnSpc>
                <a:spcPct val="55000"/>
              </a:lnSpc>
              <a:buNone/>
              <a:defRPr sz="6600" b="1">
                <a:solidFill>
                  <a:schemeClr val="tx2"/>
                </a:solidFill>
                <a:latin typeface="+mj-lt"/>
              </a:defRPr>
            </a:lvl1pPr>
            <a:lvl2pPr algn="ctr">
              <a:lnSpc>
                <a:spcPct val="55000"/>
              </a:lnSpc>
              <a:buNone/>
              <a:defRPr sz="6600" b="1">
                <a:solidFill>
                  <a:schemeClr val="bg2"/>
                </a:solidFill>
                <a:latin typeface="+mj-lt"/>
              </a:defRPr>
            </a:lvl2pPr>
            <a:lvl3pPr algn="ctr">
              <a:lnSpc>
                <a:spcPct val="55000"/>
              </a:lnSpc>
              <a:buNone/>
              <a:defRPr sz="6600" b="1">
                <a:solidFill>
                  <a:schemeClr val="bg2"/>
                </a:solidFill>
                <a:latin typeface="+mj-lt"/>
              </a:defRPr>
            </a:lvl3pPr>
            <a:lvl4pPr algn="ctr">
              <a:lnSpc>
                <a:spcPct val="55000"/>
              </a:lnSpc>
              <a:buNone/>
              <a:defRPr sz="6600" b="1">
                <a:solidFill>
                  <a:schemeClr val="bg2"/>
                </a:solidFill>
                <a:latin typeface="+mj-lt"/>
              </a:defRPr>
            </a:lvl4pPr>
            <a:lvl5pPr algn="ctr">
              <a:lnSpc>
                <a:spcPct val="55000"/>
              </a:lnSpc>
              <a:buNone/>
              <a:defRPr sz="6600" b="1">
                <a:solidFill>
                  <a:schemeClr val="bg2"/>
                </a:solidFill>
                <a:latin typeface="+mj-lt"/>
              </a:defRPr>
            </a:lvl5pPr>
          </a:lstStyle>
          <a:p>
            <a:pPr lvl="0"/>
            <a:r>
              <a:rPr lang="en-US" dirty="0"/>
              <a:t>Click to add Quote</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9531FEE6-745A-4575-99D4-4F743C6D7058}"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t>‹#›</a:t>
            </a:fld>
            <a:endParaRPr lang="en-US" dirty="0"/>
          </a:p>
        </p:txBody>
      </p:sp>
      <p:grpSp>
        <p:nvGrpSpPr>
          <p:cNvPr id="21" name="Group 20">
            <a:extLst>
              <a:ext uri="{FF2B5EF4-FFF2-40B4-BE49-F238E27FC236}">
                <a16:creationId xmlns:a16="http://schemas.microsoft.com/office/drawing/2014/main" id="{FCD05DDD-048A-FF67-6EB6-E2206F4135CF}"/>
              </a:ext>
            </a:extLst>
          </p:cNvPr>
          <p:cNvGrpSpPr/>
          <p:nvPr/>
        </p:nvGrpSpPr>
        <p:grpSpPr>
          <a:xfrm flipH="1">
            <a:off x="1461243" y="5154219"/>
            <a:ext cx="606590" cy="398819"/>
            <a:chOff x="10056508" y="3520306"/>
            <a:chExt cx="713092" cy="468842"/>
          </a:xfrm>
        </p:grpSpPr>
        <p:sp>
          <p:nvSpPr>
            <p:cNvPr id="22" name="Freeform: Shape 11">
              <a:extLst>
                <a:ext uri="{FF2B5EF4-FFF2-40B4-BE49-F238E27FC236}">
                  <a16:creationId xmlns:a16="http://schemas.microsoft.com/office/drawing/2014/main" id="{BFC9C804-0470-89C4-A2E6-115DAFF78AE6}"/>
                </a:ext>
              </a:extLst>
            </p:cNvPr>
            <p:cNvSpPr/>
            <p:nvPr/>
          </p:nvSpPr>
          <p:spPr>
            <a:xfrm>
              <a:off x="10056508" y="3890827"/>
              <a:ext cx="713092" cy="9832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23" name="Oval 22">
              <a:extLst>
                <a:ext uri="{FF2B5EF4-FFF2-40B4-BE49-F238E27FC236}">
                  <a16:creationId xmlns:a16="http://schemas.microsoft.com/office/drawing/2014/main" id="{88AE716F-800E-C184-26A7-B496AFB40246}"/>
                </a:ext>
              </a:extLst>
            </p:cNvPr>
            <p:cNvSpPr/>
            <p:nvPr/>
          </p:nvSpPr>
          <p:spPr>
            <a:xfrm flipH="1">
              <a:off x="10435768"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24" name="Freeform: Shape 13">
              <a:extLst>
                <a:ext uri="{FF2B5EF4-FFF2-40B4-BE49-F238E27FC236}">
                  <a16:creationId xmlns:a16="http://schemas.microsoft.com/office/drawing/2014/main" id="{2FC0FE7E-3BD2-4359-0E7D-193A51635F6A}"/>
                </a:ext>
              </a:extLst>
            </p:cNvPr>
            <p:cNvSpPr/>
            <p:nvPr/>
          </p:nvSpPr>
          <p:spPr>
            <a:xfrm flipH="1">
              <a:off x="10442217"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sp>
          <p:nvSpPr>
            <p:cNvPr id="25" name="Oval 24">
              <a:extLst>
                <a:ext uri="{FF2B5EF4-FFF2-40B4-BE49-F238E27FC236}">
                  <a16:creationId xmlns:a16="http://schemas.microsoft.com/office/drawing/2014/main" id="{8E14F209-768C-4962-524A-4A03C589345C}"/>
                </a:ext>
              </a:extLst>
            </p:cNvPr>
            <p:cNvSpPr/>
            <p:nvPr/>
          </p:nvSpPr>
          <p:spPr>
            <a:xfrm flipH="1">
              <a:off x="10108996"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26" name="Freeform: Shape 15">
              <a:extLst>
                <a:ext uri="{FF2B5EF4-FFF2-40B4-BE49-F238E27FC236}">
                  <a16:creationId xmlns:a16="http://schemas.microsoft.com/office/drawing/2014/main" id="{44E55222-CFA2-18A0-9F4D-6A50A3AA72A6}"/>
                </a:ext>
              </a:extLst>
            </p:cNvPr>
            <p:cNvSpPr/>
            <p:nvPr/>
          </p:nvSpPr>
          <p:spPr>
            <a:xfrm flipH="1">
              <a:off x="10114155"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grpSp>
      <p:grpSp>
        <p:nvGrpSpPr>
          <p:cNvPr id="17" name="Group 16">
            <a:extLst>
              <a:ext uri="{FF2B5EF4-FFF2-40B4-BE49-F238E27FC236}">
                <a16:creationId xmlns:a16="http://schemas.microsoft.com/office/drawing/2014/main" id="{FA2A6B88-213F-17CB-9F0E-DD2ACE97A157}"/>
              </a:ext>
            </a:extLst>
          </p:cNvPr>
          <p:cNvGrpSpPr/>
          <p:nvPr/>
        </p:nvGrpSpPr>
        <p:grpSpPr>
          <a:xfrm>
            <a:off x="3028914" y="5877403"/>
            <a:ext cx="672886" cy="425423"/>
            <a:chOff x="1587643" y="384029"/>
            <a:chExt cx="672886" cy="425423"/>
          </a:xfrm>
        </p:grpSpPr>
        <p:grpSp>
          <p:nvGrpSpPr>
            <p:cNvPr id="13" name="Group 12">
              <a:extLst>
                <a:ext uri="{FF2B5EF4-FFF2-40B4-BE49-F238E27FC236}">
                  <a16:creationId xmlns:a16="http://schemas.microsoft.com/office/drawing/2014/main" id="{B51F7737-6F9C-8F71-0041-23F0EEAD7753}"/>
                </a:ext>
              </a:extLst>
            </p:cNvPr>
            <p:cNvGrpSpPr/>
            <p:nvPr/>
          </p:nvGrpSpPr>
          <p:grpSpPr>
            <a:xfrm>
              <a:off x="1587643" y="384029"/>
              <a:ext cx="672886" cy="164624"/>
              <a:chOff x="8663598" y="4719110"/>
              <a:chExt cx="672886" cy="164624"/>
            </a:xfrm>
          </p:grpSpPr>
          <p:sp>
            <p:nvSpPr>
              <p:cNvPr id="14" name="Freeform: Shape 25">
                <a:extLst>
                  <a:ext uri="{FF2B5EF4-FFF2-40B4-BE49-F238E27FC236}">
                    <a16:creationId xmlns:a16="http://schemas.microsoft.com/office/drawing/2014/main" id="{E545FB0B-5129-AC93-9A43-A4ED9DE30950}"/>
                  </a:ext>
                </a:extLst>
              </p:cNvPr>
              <p:cNvSpPr/>
              <p:nvPr/>
            </p:nvSpPr>
            <p:spPr>
              <a:xfrm rot="5636109">
                <a:off x="9153364" y="4700613"/>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26">
                <a:extLst>
                  <a:ext uri="{FF2B5EF4-FFF2-40B4-BE49-F238E27FC236}">
                    <a16:creationId xmlns:a16="http://schemas.microsoft.com/office/drawing/2014/main" id="{304F99FC-8357-82E5-7832-AAD0D99FDC9D}"/>
                  </a:ext>
                </a:extLst>
              </p:cNvPr>
              <p:cNvSpPr/>
              <p:nvPr/>
            </p:nvSpPr>
            <p:spPr>
              <a:xfrm rot="17418376">
                <a:off x="8707105" y="4675603"/>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 name="Freeform: Shape 13">
              <a:extLst>
                <a:ext uri="{FF2B5EF4-FFF2-40B4-BE49-F238E27FC236}">
                  <a16:creationId xmlns:a16="http://schemas.microsoft.com/office/drawing/2014/main" id="{88066C6A-F0C9-2A74-7D59-7309FC630D98}"/>
                </a:ext>
              </a:extLst>
            </p:cNvPr>
            <p:cNvSpPr/>
            <p:nvPr/>
          </p:nvSpPr>
          <p:spPr>
            <a:xfrm rot="522784" flipH="1">
              <a:off x="1669377" y="716268"/>
              <a:ext cx="412854" cy="93184"/>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11597686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Quote 4">
    <p:spTree>
      <p:nvGrpSpPr>
        <p:cNvPr id="1" name=""/>
        <p:cNvGrpSpPr/>
        <p:nvPr/>
      </p:nvGrpSpPr>
      <p:grpSpPr>
        <a:xfrm>
          <a:off x="0" y="0"/>
          <a:ext cx="0" cy="0"/>
          <a:chOff x="0" y="0"/>
          <a:chExt cx="0" cy="0"/>
        </a:xfrm>
      </p:grpSpPr>
      <p:sp>
        <p:nvSpPr>
          <p:cNvPr id="8" name="Oval 28">
            <a:extLst>
              <a:ext uri="{FF2B5EF4-FFF2-40B4-BE49-F238E27FC236}">
                <a16:creationId xmlns:a16="http://schemas.microsoft.com/office/drawing/2014/main" id="{03C5E189-8BF3-0B76-6232-C6D6FAAA2120}"/>
              </a:ext>
            </a:extLst>
          </p:cNvPr>
          <p:cNvSpPr/>
          <p:nvPr/>
        </p:nvSpPr>
        <p:spPr>
          <a:xfrm rot="1928485">
            <a:off x="9986315" y="5109220"/>
            <a:ext cx="1775804" cy="1766052"/>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4518 w 3056258"/>
              <a:gd name="connsiteY0" fmla="*/ 1670159 h 3063481"/>
              <a:gd name="connsiteX1" fmla="*/ 456217 w 3056258"/>
              <a:gd name="connsiteY1" fmla="*/ 506264 h 3063481"/>
              <a:gd name="connsiteX2" fmla="*/ 1567103 w 3056258"/>
              <a:gd name="connsiteY2" fmla="*/ 530 h 3063481"/>
              <a:gd name="connsiteX3" fmla="*/ 2637231 w 3056258"/>
              <a:gd name="connsiteY3" fmla="*/ 452079 h 3063481"/>
              <a:gd name="connsiteX4" fmla="*/ 2938068 w 3056258"/>
              <a:gd name="connsiteY4" fmla="*/ 2137518 h 3063481"/>
              <a:gd name="connsiteX5" fmla="*/ 1259546 w 3056258"/>
              <a:gd name="connsiteY5" fmla="*/ 3050654 h 3063481"/>
              <a:gd name="connsiteX6" fmla="*/ 14518 w 3056258"/>
              <a:gd name="connsiteY6" fmla="*/ 1670159 h 3063481"/>
              <a:gd name="connsiteX0" fmla="*/ 14660 w 3055858"/>
              <a:gd name="connsiteY0" fmla="*/ 1653203 h 3046525"/>
              <a:gd name="connsiteX1" fmla="*/ 456359 w 3055858"/>
              <a:gd name="connsiteY1" fmla="*/ 489308 h 3046525"/>
              <a:gd name="connsiteX2" fmla="*/ 1587956 w 3055858"/>
              <a:gd name="connsiteY2" fmla="*/ 601 h 3046525"/>
              <a:gd name="connsiteX3" fmla="*/ 2637373 w 3055858"/>
              <a:gd name="connsiteY3" fmla="*/ 435123 h 3046525"/>
              <a:gd name="connsiteX4" fmla="*/ 2938210 w 3055858"/>
              <a:gd name="connsiteY4" fmla="*/ 2120562 h 3046525"/>
              <a:gd name="connsiteX5" fmla="*/ 1259688 w 3055858"/>
              <a:gd name="connsiteY5" fmla="*/ 3033698 h 3046525"/>
              <a:gd name="connsiteX6" fmla="*/ 14660 w 3055858"/>
              <a:gd name="connsiteY6" fmla="*/ 1653203 h 3046525"/>
              <a:gd name="connsiteX0" fmla="*/ 14660 w 3062539"/>
              <a:gd name="connsiteY0" fmla="*/ 1652604 h 3045926"/>
              <a:gd name="connsiteX1" fmla="*/ 456359 w 3062539"/>
              <a:gd name="connsiteY1" fmla="*/ 488709 h 3045926"/>
              <a:gd name="connsiteX2" fmla="*/ 1587956 w 3062539"/>
              <a:gd name="connsiteY2" fmla="*/ 2 h 3045926"/>
              <a:gd name="connsiteX3" fmla="*/ 2673458 w 3062539"/>
              <a:gd name="connsiteY3" fmla="*/ 491957 h 3045926"/>
              <a:gd name="connsiteX4" fmla="*/ 2938210 w 3062539"/>
              <a:gd name="connsiteY4" fmla="*/ 2119963 h 3045926"/>
              <a:gd name="connsiteX5" fmla="*/ 1259688 w 3062539"/>
              <a:gd name="connsiteY5" fmla="*/ 3033099 h 3045926"/>
              <a:gd name="connsiteX6" fmla="*/ 14660 w 3062539"/>
              <a:gd name="connsiteY6" fmla="*/ 1652604 h 3045926"/>
              <a:gd name="connsiteX0" fmla="*/ 17086 w 3007345"/>
              <a:gd name="connsiteY0" fmla="*/ 1696501 h 3044065"/>
              <a:gd name="connsiteX1" fmla="*/ 401165 w 3007345"/>
              <a:gd name="connsiteY1" fmla="*/ 488709 h 3044065"/>
              <a:gd name="connsiteX2" fmla="*/ 1532762 w 3007345"/>
              <a:gd name="connsiteY2" fmla="*/ 2 h 3044065"/>
              <a:gd name="connsiteX3" fmla="*/ 2618264 w 3007345"/>
              <a:gd name="connsiteY3" fmla="*/ 491957 h 3044065"/>
              <a:gd name="connsiteX4" fmla="*/ 2883016 w 3007345"/>
              <a:gd name="connsiteY4" fmla="*/ 2119963 h 3044065"/>
              <a:gd name="connsiteX5" fmla="*/ 1204494 w 3007345"/>
              <a:gd name="connsiteY5" fmla="*/ 3033099 h 3044065"/>
              <a:gd name="connsiteX6" fmla="*/ 17086 w 3007345"/>
              <a:gd name="connsiteY6" fmla="*/ 1696501 h 3044065"/>
              <a:gd name="connsiteX0" fmla="*/ 32731 w 3022990"/>
              <a:gd name="connsiteY0" fmla="*/ 1696501 h 2979171"/>
              <a:gd name="connsiteX1" fmla="*/ 416810 w 3022990"/>
              <a:gd name="connsiteY1" fmla="*/ 488709 h 2979171"/>
              <a:gd name="connsiteX2" fmla="*/ 1548407 w 3022990"/>
              <a:gd name="connsiteY2" fmla="*/ 2 h 2979171"/>
              <a:gd name="connsiteX3" fmla="*/ 2633909 w 3022990"/>
              <a:gd name="connsiteY3" fmla="*/ 491957 h 2979171"/>
              <a:gd name="connsiteX4" fmla="*/ 2898661 w 3022990"/>
              <a:gd name="connsiteY4" fmla="*/ 2119963 h 2979171"/>
              <a:gd name="connsiteX5" fmla="*/ 1167856 w 3022990"/>
              <a:gd name="connsiteY5" fmla="*/ 2965821 h 2979171"/>
              <a:gd name="connsiteX6" fmla="*/ 32731 w 3022990"/>
              <a:gd name="connsiteY6" fmla="*/ 1696501 h 2979171"/>
              <a:gd name="connsiteX0" fmla="*/ 33843 w 3024102"/>
              <a:gd name="connsiteY0" fmla="*/ 1696501 h 2979171"/>
              <a:gd name="connsiteX1" fmla="*/ 417922 w 3024102"/>
              <a:gd name="connsiteY1" fmla="*/ 488709 h 2979171"/>
              <a:gd name="connsiteX2" fmla="*/ 1549519 w 3024102"/>
              <a:gd name="connsiteY2" fmla="*/ 2 h 2979171"/>
              <a:gd name="connsiteX3" fmla="*/ 2635021 w 3024102"/>
              <a:gd name="connsiteY3" fmla="*/ 491957 h 2979171"/>
              <a:gd name="connsiteX4" fmla="*/ 2899773 w 3024102"/>
              <a:gd name="connsiteY4" fmla="*/ 2119963 h 2979171"/>
              <a:gd name="connsiteX5" fmla="*/ 1168968 w 3024102"/>
              <a:gd name="connsiteY5" fmla="*/ 2965821 h 2979171"/>
              <a:gd name="connsiteX6" fmla="*/ 33843 w 3024102"/>
              <a:gd name="connsiteY6" fmla="*/ 1696501 h 2979171"/>
              <a:gd name="connsiteX0" fmla="*/ 33843 w 3024102"/>
              <a:gd name="connsiteY0" fmla="*/ 1696501 h 2996539"/>
              <a:gd name="connsiteX1" fmla="*/ 417922 w 3024102"/>
              <a:gd name="connsiteY1" fmla="*/ 488709 h 2996539"/>
              <a:gd name="connsiteX2" fmla="*/ 1549519 w 3024102"/>
              <a:gd name="connsiteY2" fmla="*/ 2 h 2996539"/>
              <a:gd name="connsiteX3" fmla="*/ 2635021 w 3024102"/>
              <a:gd name="connsiteY3" fmla="*/ 491957 h 2996539"/>
              <a:gd name="connsiteX4" fmla="*/ 2899773 w 3024102"/>
              <a:gd name="connsiteY4" fmla="*/ 2119963 h 2996539"/>
              <a:gd name="connsiteX5" fmla="*/ 1168968 w 3024102"/>
              <a:gd name="connsiteY5" fmla="*/ 2965821 h 2996539"/>
              <a:gd name="connsiteX6" fmla="*/ 33843 w 3024102"/>
              <a:gd name="connsiteY6" fmla="*/ 1696501 h 2996539"/>
              <a:gd name="connsiteX0" fmla="*/ 33843 w 2996635"/>
              <a:gd name="connsiteY0" fmla="*/ 1696501 h 2980176"/>
              <a:gd name="connsiteX1" fmla="*/ 417922 w 2996635"/>
              <a:gd name="connsiteY1" fmla="*/ 488709 h 2980176"/>
              <a:gd name="connsiteX2" fmla="*/ 1549519 w 2996635"/>
              <a:gd name="connsiteY2" fmla="*/ 2 h 2980176"/>
              <a:gd name="connsiteX3" fmla="*/ 2635021 w 2996635"/>
              <a:gd name="connsiteY3" fmla="*/ 491957 h 2980176"/>
              <a:gd name="connsiteX4" fmla="*/ 2866547 w 2996635"/>
              <a:gd name="connsiteY4" fmla="*/ 2130827 h 2980176"/>
              <a:gd name="connsiteX5" fmla="*/ 1168968 w 2996635"/>
              <a:gd name="connsiteY5" fmla="*/ 2965821 h 2980176"/>
              <a:gd name="connsiteX6" fmla="*/ 33843 w 2996635"/>
              <a:gd name="connsiteY6" fmla="*/ 1696501 h 2980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96635" h="2980176">
                <a:moveTo>
                  <a:pt x="33843" y="1696501"/>
                </a:moveTo>
                <a:cubicBezTo>
                  <a:pt x="-94379" y="1135372"/>
                  <a:pt x="165309" y="771459"/>
                  <a:pt x="417922" y="488709"/>
                </a:cubicBezTo>
                <a:cubicBezTo>
                  <a:pt x="670535" y="205959"/>
                  <a:pt x="1180003" y="-539"/>
                  <a:pt x="1549519" y="2"/>
                </a:cubicBezTo>
                <a:cubicBezTo>
                  <a:pt x="1919035" y="543"/>
                  <a:pt x="2415516" y="136819"/>
                  <a:pt x="2635021" y="491957"/>
                </a:cubicBezTo>
                <a:cubicBezTo>
                  <a:pt x="2854526" y="847095"/>
                  <a:pt x="3180827" y="1528397"/>
                  <a:pt x="2866547" y="2130827"/>
                </a:cubicBezTo>
                <a:cubicBezTo>
                  <a:pt x="2423573" y="2848403"/>
                  <a:pt x="1641085" y="3038209"/>
                  <a:pt x="1168968" y="2965821"/>
                </a:cubicBezTo>
                <a:cubicBezTo>
                  <a:pt x="696851" y="2893433"/>
                  <a:pt x="162065" y="2257630"/>
                  <a:pt x="33843" y="1696501"/>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7777B119-10FB-D68E-C27A-EAC9E36B8099}"/>
              </a:ext>
            </a:extLst>
          </p:cNvPr>
          <p:cNvSpPr/>
          <p:nvPr/>
        </p:nvSpPr>
        <p:spPr>
          <a:xfrm rot="10608452">
            <a:off x="9188726" y="4070527"/>
            <a:ext cx="2133946" cy="1068970"/>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2">
                  <a:lumMod val="60000"/>
                  <a:lumOff val="40000"/>
                </a:schemeClr>
              </a:solidFill>
            </a:endParaRPr>
          </a:p>
        </p:txBody>
      </p:sp>
      <p:sp>
        <p:nvSpPr>
          <p:cNvPr id="10" name="Freeform: Shape 9">
            <a:extLst>
              <a:ext uri="{FF2B5EF4-FFF2-40B4-BE49-F238E27FC236}">
                <a16:creationId xmlns:a16="http://schemas.microsoft.com/office/drawing/2014/main" id="{7FE217FE-694C-C374-070B-C1FB101265A5}"/>
              </a:ext>
            </a:extLst>
          </p:cNvPr>
          <p:cNvSpPr/>
          <p:nvPr/>
        </p:nvSpPr>
        <p:spPr>
          <a:xfrm rot="8519121">
            <a:off x="7784028" y="4988068"/>
            <a:ext cx="1793387" cy="1567266"/>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315627 w 2876897"/>
              <a:gd name="connsiteY1" fmla="*/ 1221230 h 1560220"/>
              <a:gd name="connsiteX2" fmla="*/ 116789 w 2876897"/>
              <a:gd name="connsiteY2" fmla="*/ 590029 h 1560220"/>
              <a:gd name="connsiteX3" fmla="*/ 0 w 2876897"/>
              <a:gd name="connsiteY3" fmla="*/ 83689 h 1560220"/>
              <a:gd name="connsiteX4" fmla="*/ 574390 w 2876897"/>
              <a:gd name="connsiteY4" fmla="*/ 0 h 1560220"/>
              <a:gd name="connsiteX5" fmla="*/ 592822 w 2876897"/>
              <a:gd name="connsiteY5" fmla="*/ 142333 h 1560220"/>
              <a:gd name="connsiteX6" fmla="*/ 1077920 w 2876897"/>
              <a:gd name="connsiteY6" fmla="*/ 764841 h 1560220"/>
              <a:gd name="connsiteX7" fmla="*/ 1791731 w 2876897"/>
              <a:gd name="connsiteY7" fmla="*/ 767945 h 1560220"/>
              <a:gd name="connsiteX8" fmla="*/ 2126592 w 2876897"/>
              <a:gd name="connsiteY8" fmla="*/ 478752 h 1560220"/>
              <a:gd name="connsiteX9" fmla="*/ 2210912 w 2876897"/>
              <a:gd name="connsiteY9" fmla="*/ 23807 h 1560220"/>
              <a:gd name="connsiteX10" fmla="*/ 2876897 w 2876897"/>
              <a:gd name="connsiteY10" fmla="*/ 39276 h 1560220"/>
              <a:gd name="connsiteX11" fmla="*/ 2084403 w 2876897"/>
              <a:gd name="connsiteY11" fmla="*/ 1412939 h 1560220"/>
              <a:gd name="connsiteX12" fmla="*/ 698505 w 2876897"/>
              <a:gd name="connsiteY12" fmla="*/ 1390335 h 1560220"/>
              <a:gd name="connsiteX0" fmla="*/ 698505 w 2890039"/>
              <a:gd name="connsiteY0" fmla="*/ 1390335 h 1517575"/>
              <a:gd name="connsiteX1" fmla="*/ 315627 w 2890039"/>
              <a:gd name="connsiteY1" fmla="*/ 1221230 h 1517575"/>
              <a:gd name="connsiteX2" fmla="*/ 116789 w 2890039"/>
              <a:gd name="connsiteY2" fmla="*/ 590029 h 1517575"/>
              <a:gd name="connsiteX3" fmla="*/ 0 w 2890039"/>
              <a:gd name="connsiteY3" fmla="*/ 83689 h 1517575"/>
              <a:gd name="connsiteX4" fmla="*/ 574390 w 2890039"/>
              <a:gd name="connsiteY4" fmla="*/ 0 h 1517575"/>
              <a:gd name="connsiteX5" fmla="*/ 592822 w 2890039"/>
              <a:gd name="connsiteY5" fmla="*/ 142333 h 1517575"/>
              <a:gd name="connsiteX6" fmla="*/ 1077920 w 2890039"/>
              <a:gd name="connsiteY6" fmla="*/ 764841 h 1517575"/>
              <a:gd name="connsiteX7" fmla="*/ 1791731 w 2890039"/>
              <a:gd name="connsiteY7" fmla="*/ 767945 h 1517575"/>
              <a:gd name="connsiteX8" fmla="*/ 2126592 w 2890039"/>
              <a:gd name="connsiteY8" fmla="*/ 478752 h 1517575"/>
              <a:gd name="connsiteX9" fmla="*/ 2210912 w 2890039"/>
              <a:gd name="connsiteY9" fmla="*/ 23807 h 1517575"/>
              <a:gd name="connsiteX10" fmla="*/ 2876897 w 2890039"/>
              <a:gd name="connsiteY10" fmla="*/ 39276 h 1517575"/>
              <a:gd name="connsiteX11" fmla="*/ 2427890 w 2890039"/>
              <a:gd name="connsiteY11" fmla="*/ 1336177 h 1517575"/>
              <a:gd name="connsiteX12" fmla="*/ 698505 w 2890039"/>
              <a:gd name="connsiteY12" fmla="*/ 1390335 h 1517575"/>
              <a:gd name="connsiteX0" fmla="*/ 721924 w 2890039"/>
              <a:gd name="connsiteY0" fmla="*/ 1441511 h 1546191"/>
              <a:gd name="connsiteX1" fmla="*/ 315627 w 2890039"/>
              <a:gd name="connsiteY1" fmla="*/ 1221230 h 1546191"/>
              <a:gd name="connsiteX2" fmla="*/ 116789 w 2890039"/>
              <a:gd name="connsiteY2" fmla="*/ 590029 h 1546191"/>
              <a:gd name="connsiteX3" fmla="*/ 0 w 2890039"/>
              <a:gd name="connsiteY3" fmla="*/ 83689 h 1546191"/>
              <a:gd name="connsiteX4" fmla="*/ 574390 w 2890039"/>
              <a:gd name="connsiteY4" fmla="*/ 0 h 1546191"/>
              <a:gd name="connsiteX5" fmla="*/ 592822 w 2890039"/>
              <a:gd name="connsiteY5" fmla="*/ 142333 h 1546191"/>
              <a:gd name="connsiteX6" fmla="*/ 1077920 w 2890039"/>
              <a:gd name="connsiteY6" fmla="*/ 764841 h 1546191"/>
              <a:gd name="connsiteX7" fmla="*/ 1791731 w 2890039"/>
              <a:gd name="connsiteY7" fmla="*/ 767945 h 1546191"/>
              <a:gd name="connsiteX8" fmla="*/ 2126592 w 2890039"/>
              <a:gd name="connsiteY8" fmla="*/ 478752 h 1546191"/>
              <a:gd name="connsiteX9" fmla="*/ 2210912 w 2890039"/>
              <a:gd name="connsiteY9" fmla="*/ 23807 h 1546191"/>
              <a:gd name="connsiteX10" fmla="*/ 2876897 w 2890039"/>
              <a:gd name="connsiteY10" fmla="*/ 39276 h 1546191"/>
              <a:gd name="connsiteX11" fmla="*/ 2427890 w 2890039"/>
              <a:gd name="connsiteY11" fmla="*/ 1336177 h 1546191"/>
              <a:gd name="connsiteX12" fmla="*/ 721924 w 2890039"/>
              <a:gd name="connsiteY12" fmla="*/ 1441511 h 1546191"/>
              <a:gd name="connsiteX0" fmla="*/ 721924 w 2890039"/>
              <a:gd name="connsiteY0" fmla="*/ 1441511 h 1520333"/>
              <a:gd name="connsiteX1" fmla="*/ 315627 w 2890039"/>
              <a:gd name="connsiteY1" fmla="*/ 1221230 h 1520333"/>
              <a:gd name="connsiteX2" fmla="*/ 116789 w 2890039"/>
              <a:gd name="connsiteY2" fmla="*/ 590029 h 1520333"/>
              <a:gd name="connsiteX3" fmla="*/ 0 w 2890039"/>
              <a:gd name="connsiteY3" fmla="*/ 83689 h 1520333"/>
              <a:gd name="connsiteX4" fmla="*/ 574390 w 2890039"/>
              <a:gd name="connsiteY4" fmla="*/ 0 h 1520333"/>
              <a:gd name="connsiteX5" fmla="*/ 592822 w 2890039"/>
              <a:gd name="connsiteY5" fmla="*/ 142333 h 1520333"/>
              <a:gd name="connsiteX6" fmla="*/ 1077920 w 2890039"/>
              <a:gd name="connsiteY6" fmla="*/ 764841 h 1520333"/>
              <a:gd name="connsiteX7" fmla="*/ 1791731 w 2890039"/>
              <a:gd name="connsiteY7" fmla="*/ 767945 h 1520333"/>
              <a:gd name="connsiteX8" fmla="*/ 2126592 w 2890039"/>
              <a:gd name="connsiteY8" fmla="*/ 478752 h 1520333"/>
              <a:gd name="connsiteX9" fmla="*/ 2210912 w 2890039"/>
              <a:gd name="connsiteY9" fmla="*/ 23807 h 1520333"/>
              <a:gd name="connsiteX10" fmla="*/ 2876897 w 2890039"/>
              <a:gd name="connsiteY10" fmla="*/ 39276 h 1520333"/>
              <a:gd name="connsiteX11" fmla="*/ 2427890 w 2890039"/>
              <a:gd name="connsiteY11" fmla="*/ 1336177 h 1520333"/>
              <a:gd name="connsiteX12" fmla="*/ 721924 w 2890039"/>
              <a:gd name="connsiteY12" fmla="*/ 1441511 h 1520333"/>
              <a:gd name="connsiteX0" fmla="*/ 721924 w 2887751"/>
              <a:gd name="connsiteY0" fmla="*/ 1441511 h 1534708"/>
              <a:gd name="connsiteX1" fmla="*/ 315627 w 2887751"/>
              <a:gd name="connsiteY1" fmla="*/ 1221230 h 1534708"/>
              <a:gd name="connsiteX2" fmla="*/ 116789 w 2887751"/>
              <a:gd name="connsiteY2" fmla="*/ 590029 h 1534708"/>
              <a:gd name="connsiteX3" fmla="*/ 0 w 2887751"/>
              <a:gd name="connsiteY3" fmla="*/ 83689 h 1534708"/>
              <a:gd name="connsiteX4" fmla="*/ 574390 w 2887751"/>
              <a:gd name="connsiteY4" fmla="*/ 0 h 1534708"/>
              <a:gd name="connsiteX5" fmla="*/ 592822 w 2887751"/>
              <a:gd name="connsiteY5" fmla="*/ 142333 h 1534708"/>
              <a:gd name="connsiteX6" fmla="*/ 1077920 w 2887751"/>
              <a:gd name="connsiteY6" fmla="*/ 764841 h 1534708"/>
              <a:gd name="connsiteX7" fmla="*/ 1791731 w 2887751"/>
              <a:gd name="connsiteY7" fmla="*/ 767945 h 1534708"/>
              <a:gd name="connsiteX8" fmla="*/ 2126592 w 2887751"/>
              <a:gd name="connsiteY8" fmla="*/ 478752 h 1534708"/>
              <a:gd name="connsiteX9" fmla="*/ 2210912 w 2887751"/>
              <a:gd name="connsiteY9" fmla="*/ 23807 h 1534708"/>
              <a:gd name="connsiteX10" fmla="*/ 2876897 w 2887751"/>
              <a:gd name="connsiteY10" fmla="*/ 39276 h 1534708"/>
              <a:gd name="connsiteX11" fmla="*/ 2420084 w 2887751"/>
              <a:gd name="connsiteY11" fmla="*/ 1366417 h 1534708"/>
              <a:gd name="connsiteX12" fmla="*/ 721924 w 2887751"/>
              <a:gd name="connsiteY12" fmla="*/ 1441511 h 1534708"/>
              <a:gd name="connsiteX0" fmla="*/ 870249 w 3036074"/>
              <a:gd name="connsiteY0" fmla="*/ 1502043 h 1595240"/>
              <a:gd name="connsiteX1" fmla="*/ 463952 w 3036074"/>
              <a:gd name="connsiteY1" fmla="*/ 1281762 h 1595240"/>
              <a:gd name="connsiteX2" fmla="*/ 265114 w 3036074"/>
              <a:gd name="connsiteY2" fmla="*/ 650561 h 1595240"/>
              <a:gd name="connsiteX3" fmla="*/ 0 w 3036074"/>
              <a:gd name="connsiteY3" fmla="*/ 0 h 1595240"/>
              <a:gd name="connsiteX4" fmla="*/ 722715 w 3036074"/>
              <a:gd name="connsiteY4" fmla="*/ 60532 h 1595240"/>
              <a:gd name="connsiteX5" fmla="*/ 741147 w 3036074"/>
              <a:gd name="connsiteY5" fmla="*/ 202865 h 1595240"/>
              <a:gd name="connsiteX6" fmla="*/ 1226245 w 3036074"/>
              <a:gd name="connsiteY6" fmla="*/ 825373 h 1595240"/>
              <a:gd name="connsiteX7" fmla="*/ 1940056 w 3036074"/>
              <a:gd name="connsiteY7" fmla="*/ 828477 h 1595240"/>
              <a:gd name="connsiteX8" fmla="*/ 2274917 w 3036074"/>
              <a:gd name="connsiteY8" fmla="*/ 539284 h 1595240"/>
              <a:gd name="connsiteX9" fmla="*/ 2359237 w 3036074"/>
              <a:gd name="connsiteY9" fmla="*/ 84339 h 1595240"/>
              <a:gd name="connsiteX10" fmla="*/ 3025222 w 3036074"/>
              <a:gd name="connsiteY10" fmla="*/ 99808 h 1595240"/>
              <a:gd name="connsiteX11" fmla="*/ 2568409 w 3036074"/>
              <a:gd name="connsiteY11" fmla="*/ 1426949 h 1595240"/>
              <a:gd name="connsiteX12" fmla="*/ 870249 w 3036074"/>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722715 w 3036075"/>
              <a:gd name="connsiteY4" fmla="*/ 60532 h 1595240"/>
              <a:gd name="connsiteX5" fmla="*/ 741147 w 3036075"/>
              <a:gd name="connsiteY5" fmla="*/ 202865 h 1595240"/>
              <a:gd name="connsiteX6" fmla="*/ 1226245 w 3036075"/>
              <a:gd name="connsiteY6" fmla="*/ 825373 h 1595240"/>
              <a:gd name="connsiteX7" fmla="*/ 1940056 w 3036075"/>
              <a:gd name="connsiteY7" fmla="*/ 828477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722715 w 3036075"/>
              <a:gd name="connsiteY4" fmla="*/ 60532 h 1595240"/>
              <a:gd name="connsiteX5" fmla="*/ 741147 w 3036075"/>
              <a:gd name="connsiteY5" fmla="*/ 202865 h 1595240"/>
              <a:gd name="connsiteX6" fmla="*/ 1226245 w 3036075"/>
              <a:gd name="connsiteY6" fmla="*/ 825373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722715 w 3036075"/>
              <a:gd name="connsiteY4" fmla="*/ 60532 h 1595240"/>
              <a:gd name="connsiteX5" fmla="*/ 741147 w 3036075"/>
              <a:gd name="connsiteY5" fmla="*/ 202865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741147 w 3036075"/>
              <a:gd name="connsiteY5" fmla="*/ 202865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38303 w 3036075"/>
              <a:gd name="connsiteY8" fmla="*/ 536958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38303 w 3036075"/>
              <a:gd name="connsiteY8" fmla="*/ 536958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38303 w 3036075"/>
              <a:gd name="connsiteY8" fmla="*/ 536958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07076 w 3036075"/>
              <a:gd name="connsiteY8" fmla="*/ 511371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2972903"/>
              <a:gd name="connsiteY0" fmla="*/ 1502043 h 1595240"/>
              <a:gd name="connsiteX1" fmla="*/ 463952 w 2972903"/>
              <a:gd name="connsiteY1" fmla="*/ 1281762 h 1595240"/>
              <a:gd name="connsiteX2" fmla="*/ 194856 w 2972903"/>
              <a:gd name="connsiteY2" fmla="*/ 706389 h 1595240"/>
              <a:gd name="connsiteX3" fmla="*/ 0 w 2972903"/>
              <a:gd name="connsiteY3" fmla="*/ 0 h 1595240"/>
              <a:gd name="connsiteX4" fmla="*/ 855425 w 2972903"/>
              <a:gd name="connsiteY4" fmla="*/ 4704 h 1595240"/>
              <a:gd name="connsiteX5" fmla="*/ 963632 w 2972903"/>
              <a:gd name="connsiteY5" fmla="*/ 388957 h 1595240"/>
              <a:gd name="connsiteX6" fmla="*/ 1351151 w 2972903"/>
              <a:gd name="connsiteY6" fmla="*/ 981225 h 1595240"/>
              <a:gd name="connsiteX7" fmla="*/ 1982991 w 2972903"/>
              <a:gd name="connsiteY7" fmla="*/ 912219 h 1595240"/>
              <a:gd name="connsiteX8" fmla="*/ 2107076 w 2972903"/>
              <a:gd name="connsiteY8" fmla="*/ 511371 h 1595240"/>
              <a:gd name="connsiteX9" fmla="*/ 2082107 w 2972903"/>
              <a:gd name="connsiteY9" fmla="*/ 42468 h 1595240"/>
              <a:gd name="connsiteX10" fmla="*/ 2923738 w 2972903"/>
              <a:gd name="connsiteY10" fmla="*/ 67242 h 1595240"/>
              <a:gd name="connsiteX11" fmla="*/ 2568409 w 2972903"/>
              <a:gd name="connsiteY11" fmla="*/ 1426949 h 1595240"/>
              <a:gd name="connsiteX12" fmla="*/ 870249 w 2972903"/>
              <a:gd name="connsiteY12" fmla="*/ 1502043 h 1595240"/>
              <a:gd name="connsiteX0" fmla="*/ 870249 w 2972903"/>
              <a:gd name="connsiteY0" fmla="*/ 1502043 h 1595240"/>
              <a:gd name="connsiteX1" fmla="*/ 463952 w 2972903"/>
              <a:gd name="connsiteY1" fmla="*/ 1281762 h 1595240"/>
              <a:gd name="connsiteX2" fmla="*/ 194856 w 2972903"/>
              <a:gd name="connsiteY2" fmla="*/ 706389 h 1595240"/>
              <a:gd name="connsiteX3" fmla="*/ 0 w 2972903"/>
              <a:gd name="connsiteY3" fmla="*/ 0 h 1595240"/>
              <a:gd name="connsiteX4" fmla="*/ 855425 w 2972903"/>
              <a:gd name="connsiteY4" fmla="*/ 4704 h 1595240"/>
              <a:gd name="connsiteX5" fmla="*/ 963632 w 2972903"/>
              <a:gd name="connsiteY5" fmla="*/ 388957 h 1595240"/>
              <a:gd name="connsiteX6" fmla="*/ 1351151 w 2972903"/>
              <a:gd name="connsiteY6" fmla="*/ 981225 h 1595240"/>
              <a:gd name="connsiteX7" fmla="*/ 1997777 w 2972903"/>
              <a:gd name="connsiteY7" fmla="*/ 961152 h 1595240"/>
              <a:gd name="connsiteX8" fmla="*/ 2107076 w 2972903"/>
              <a:gd name="connsiteY8" fmla="*/ 511371 h 1595240"/>
              <a:gd name="connsiteX9" fmla="*/ 2082107 w 2972903"/>
              <a:gd name="connsiteY9" fmla="*/ 42468 h 1595240"/>
              <a:gd name="connsiteX10" fmla="*/ 2923738 w 2972903"/>
              <a:gd name="connsiteY10" fmla="*/ 67242 h 1595240"/>
              <a:gd name="connsiteX11" fmla="*/ 2568409 w 2972903"/>
              <a:gd name="connsiteY11" fmla="*/ 1426949 h 1595240"/>
              <a:gd name="connsiteX12" fmla="*/ 870249 w 2972903"/>
              <a:gd name="connsiteY12" fmla="*/ 1502043 h 1595240"/>
              <a:gd name="connsiteX0" fmla="*/ 920639 w 2972903"/>
              <a:gd name="connsiteY0" fmla="*/ 1510879 h 1599668"/>
              <a:gd name="connsiteX1" fmla="*/ 463952 w 2972903"/>
              <a:gd name="connsiteY1" fmla="*/ 1281762 h 1599668"/>
              <a:gd name="connsiteX2" fmla="*/ 194856 w 2972903"/>
              <a:gd name="connsiteY2" fmla="*/ 706389 h 1599668"/>
              <a:gd name="connsiteX3" fmla="*/ 0 w 2972903"/>
              <a:gd name="connsiteY3" fmla="*/ 0 h 1599668"/>
              <a:gd name="connsiteX4" fmla="*/ 855425 w 2972903"/>
              <a:gd name="connsiteY4" fmla="*/ 4704 h 1599668"/>
              <a:gd name="connsiteX5" fmla="*/ 963632 w 2972903"/>
              <a:gd name="connsiteY5" fmla="*/ 388957 h 1599668"/>
              <a:gd name="connsiteX6" fmla="*/ 1351151 w 2972903"/>
              <a:gd name="connsiteY6" fmla="*/ 981225 h 1599668"/>
              <a:gd name="connsiteX7" fmla="*/ 1997777 w 2972903"/>
              <a:gd name="connsiteY7" fmla="*/ 961152 h 1599668"/>
              <a:gd name="connsiteX8" fmla="*/ 2107076 w 2972903"/>
              <a:gd name="connsiteY8" fmla="*/ 511371 h 1599668"/>
              <a:gd name="connsiteX9" fmla="*/ 2082107 w 2972903"/>
              <a:gd name="connsiteY9" fmla="*/ 42468 h 1599668"/>
              <a:gd name="connsiteX10" fmla="*/ 2923738 w 2972903"/>
              <a:gd name="connsiteY10" fmla="*/ 67242 h 1599668"/>
              <a:gd name="connsiteX11" fmla="*/ 2568409 w 2972903"/>
              <a:gd name="connsiteY11" fmla="*/ 1426949 h 1599668"/>
              <a:gd name="connsiteX12" fmla="*/ 920639 w 2972903"/>
              <a:gd name="connsiteY12" fmla="*/ 1510879 h 1599668"/>
              <a:gd name="connsiteX0" fmla="*/ 920639 w 2972903"/>
              <a:gd name="connsiteY0" fmla="*/ 1510879 h 1599668"/>
              <a:gd name="connsiteX1" fmla="*/ 463952 w 2972903"/>
              <a:gd name="connsiteY1" fmla="*/ 1281762 h 1599668"/>
              <a:gd name="connsiteX2" fmla="*/ 194856 w 2972903"/>
              <a:gd name="connsiteY2" fmla="*/ 706389 h 1599668"/>
              <a:gd name="connsiteX3" fmla="*/ 0 w 2972903"/>
              <a:gd name="connsiteY3" fmla="*/ 0 h 1599668"/>
              <a:gd name="connsiteX4" fmla="*/ 855425 w 2972903"/>
              <a:gd name="connsiteY4" fmla="*/ 4704 h 1599668"/>
              <a:gd name="connsiteX5" fmla="*/ 932376 w 2972903"/>
              <a:gd name="connsiteY5" fmla="*/ 436719 h 1599668"/>
              <a:gd name="connsiteX6" fmla="*/ 1351151 w 2972903"/>
              <a:gd name="connsiteY6" fmla="*/ 981225 h 1599668"/>
              <a:gd name="connsiteX7" fmla="*/ 1997777 w 2972903"/>
              <a:gd name="connsiteY7" fmla="*/ 961152 h 1599668"/>
              <a:gd name="connsiteX8" fmla="*/ 2107076 w 2972903"/>
              <a:gd name="connsiteY8" fmla="*/ 511371 h 1599668"/>
              <a:gd name="connsiteX9" fmla="*/ 2082107 w 2972903"/>
              <a:gd name="connsiteY9" fmla="*/ 42468 h 1599668"/>
              <a:gd name="connsiteX10" fmla="*/ 2923738 w 2972903"/>
              <a:gd name="connsiteY10" fmla="*/ 67242 h 1599668"/>
              <a:gd name="connsiteX11" fmla="*/ 2568409 w 2972903"/>
              <a:gd name="connsiteY11" fmla="*/ 1426949 h 1599668"/>
              <a:gd name="connsiteX12" fmla="*/ 920639 w 2972903"/>
              <a:gd name="connsiteY12" fmla="*/ 1510879 h 1599668"/>
              <a:gd name="connsiteX0" fmla="*/ 920639 w 2972903"/>
              <a:gd name="connsiteY0" fmla="*/ 1510879 h 1599668"/>
              <a:gd name="connsiteX1" fmla="*/ 463952 w 2972903"/>
              <a:gd name="connsiteY1" fmla="*/ 1281762 h 1599668"/>
              <a:gd name="connsiteX2" fmla="*/ 194856 w 2972903"/>
              <a:gd name="connsiteY2" fmla="*/ 706389 h 1599668"/>
              <a:gd name="connsiteX3" fmla="*/ 0 w 2972903"/>
              <a:gd name="connsiteY3" fmla="*/ 0 h 1599668"/>
              <a:gd name="connsiteX4" fmla="*/ 855425 w 2972903"/>
              <a:gd name="connsiteY4" fmla="*/ 4704 h 1599668"/>
              <a:gd name="connsiteX5" fmla="*/ 932376 w 2972903"/>
              <a:gd name="connsiteY5" fmla="*/ 436719 h 1599668"/>
              <a:gd name="connsiteX6" fmla="*/ 1351151 w 2972903"/>
              <a:gd name="connsiteY6" fmla="*/ 981225 h 1599668"/>
              <a:gd name="connsiteX7" fmla="*/ 1997777 w 2972903"/>
              <a:gd name="connsiteY7" fmla="*/ 961152 h 1599668"/>
              <a:gd name="connsiteX8" fmla="*/ 2107076 w 2972903"/>
              <a:gd name="connsiteY8" fmla="*/ 511371 h 1599668"/>
              <a:gd name="connsiteX9" fmla="*/ 2082107 w 2972903"/>
              <a:gd name="connsiteY9" fmla="*/ 42468 h 1599668"/>
              <a:gd name="connsiteX10" fmla="*/ 2923738 w 2972903"/>
              <a:gd name="connsiteY10" fmla="*/ 67242 h 1599668"/>
              <a:gd name="connsiteX11" fmla="*/ 2568409 w 2972903"/>
              <a:gd name="connsiteY11" fmla="*/ 1426949 h 1599668"/>
              <a:gd name="connsiteX12" fmla="*/ 920639 w 2972903"/>
              <a:gd name="connsiteY12" fmla="*/ 1510879 h 1599668"/>
              <a:gd name="connsiteX0" fmla="*/ 920639 w 2972903"/>
              <a:gd name="connsiteY0" fmla="*/ 1510879 h 1599668"/>
              <a:gd name="connsiteX1" fmla="*/ 463952 w 2972903"/>
              <a:gd name="connsiteY1" fmla="*/ 1281762 h 1599668"/>
              <a:gd name="connsiteX2" fmla="*/ 194856 w 2972903"/>
              <a:gd name="connsiteY2" fmla="*/ 706389 h 1599668"/>
              <a:gd name="connsiteX3" fmla="*/ 0 w 2972903"/>
              <a:gd name="connsiteY3" fmla="*/ 0 h 1599668"/>
              <a:gd name="connsiteX4" fmla="*/ 855425 w 2972903"/>
              <a:gd name="connsiteY4" fmla="*/ 4704 h 1599668"/>
              <a:gd name="connsiteX5" fmla="*/ 932376 w 2972903"/>
              <a:gd name="connsiteY5" fmla="*/ 436719 h 1599668"/>
              <a:gd name="connsiteX6" fmla="*/ 1279048 w 2972903"/>
              <a:gd name="connsiteY6" fmla="*/ 991260 h 1599668"/>
              <a:gd name="connsiteX7" fmla="*/ 1997777 w 2972903"/>
              <a:gd name="connsiteY7" fmla="*/ 961152 h 1599668"/>
              <a:gd name="connsiteX8" fmla="*/ 2107076 w 2972903"/>
              <a:gd name="connsiteY8" fmla="*/ 511371 h 1599668"/>
              <a:gd name="connsiteX9" fmla="*/ 2082107 w 2972903"/>
              <a:gd name="connsiteY9" fmla="*/ 42468 h 1599668"/>
              <a:gd name="connsiteX10" fmla="*/ 2923738 w 2972903"/>
              <a:gd name="connsiteY10" fmla="*/ 67242 h 1599668"/>
              <a:gd name="connsiteX11" fmla="*/ 2568409 w 2972903"/>
              <a:gd name="connsiteY11" fmla="*/ 1426949 h 1599668"/>
              <a:gd name="connsiteX12" fmla="*/ 920639 w 2972903"/>
              <a:gd name="connsiteY12" fmla="*/ 1510879 h 1599668"/>
              <a:gd name="connsiteX0" fmla="*/ 920639 w 2972903"/>
              <a:gd name="connsiteY0" fmla="*/ 1510879 h 1599668"/>
              <a:gd name="connsiteX1" fmla="*/ 463952 w 2972903"/>
              <a:gd name="connsiteY1" fmla="*/ 1281762 h 1599668"/>
              <a:gd name="connsiteX2" fmla="*/ 194856 w 2972903"/>
              <a:gd name="connsiteY2" fmla="*/ 706389 h 1599668"/>
              <a:gd name="connsiteX3" fmla="*/ 0 w 2972903"/>
              <a:gd name="connsiteY3" fmla="*/ 0 h 1599668"/>
              <a:gd name="connsiteX4" fmla="*/ 855425 w 2972903"/>
              <a:gd name="connsiteY4" fmla="*/ 4704 h 1599668"/>
              <a:gd name="connsiteX5" fmla="*/ 932376 w 2972903"/>
              <a:gd name="connsiteY5" fmla="*/ 436719 h 1599668"/>
              <a:gd name="connsiteX6" fmla="*/ 1279048 w 2972903"/>
              <a:gd name="connsiteY6" fmla="*/ 991260 h 1599668"/>
              <a:gd name="connsiteX7" fmla="*/ 1997777 w 2972903"/>
              <a:gd name="connsiteY7" fmla="*/ 961152 h 1599668"/>
              <a:gd name="connsiteX8" fmla="*/ 2107076 w 2972903"/>
              <a:gd name="connsiteY8" fmla="*/ 511371 h 1599668"/>
              <a:gd name="connsiteX9" fmla="*/ 2082107 w 2972903"/>
              <a:gd name="connsiteY9" fmla="*/ 42468 h 1599668"/>
              <a:gd name="connsiteX10" fmla="*/ 2923738 w 2972903"/>
              <a:gd name="connsiteY10" fmla="*/ 67242 h 1599668"/>
              <a:gd name="connsiteX11" fmla="*/ 2568409 w 2972903"/>
              <a:gd name="connsiteY11" fmla="*/ 1426949 h 1599668"/>
              <a:gd name="connsiteX12" fmla="*/ 920639 w 2972903"/>
              <a:gd name="connsiteY12" fmla="*/ 1510879 h 1599668"/>
              <a:gd name="connsiteX0" fmla="*/ 920639 w 2987831"/>
              <a:gd name="connsiteY0" fmla="*/ 1510879 h 1599668"/>
              <a:gd name="connsiteX1" fmla="*/ 463952 w 2987831"/>
              <a:gd name="connsiteY1" fmla="*/ 1281762 h 1599668"/>
              <a:gd name="connsiteX2" fmla="*/ 194856 w 2987831"/>
              <a:gd name="connsiteY2" fmla="*/ 706389 h 1599668"/>
              <a:gd name="connsiteX3" fmla="*/ 0 w 2987831"/>
              <a:gd name="connsiteY3" fmla="*/ 0 h 1599668"/>
              <a:gd name="connsiteX4" fmla="*/ 855425 w 2987831"/>
              <a:gd name="connsiteY4" fmla="*/ 4704 h 1599668"/>
              <a:gd name="connsiteX5" fmla="*/ 932376 w 2987831"/>
              <a:gd name="connsiteY5" fmla="*/ 436719 h 1599668"/>
              <a:gd name="connsiteX6" fmla="*/ 1279048 w 2987831"/>
              <a:gd name="connsiteY6" fmla="*/ 991260 h 1599668"/>
              <a:gd name="connsiteX7" fmla="*/ 1997777 w 2987831"/>
              <a:gd name="connsiteY7" fmla="*/ 961152 h 1599668"/>
              <a:gd name="connsiteX8" fmla="*/ 2107076 w 2987831"/>
              <a:gd name="connsiteY8" fmla="*/ 511371 h 1599668"/>
              <a:gd name="connsiteX9" fmla="*/ 2082107 w 2987831"/>
              <a:gd name="connsiteY9" fmla="*/ 42468 h 1599668"/>
              <a:gd name="connsiteX10" fmla="*/ 2923738 w 2987831"/>
              <a:gd name="connsiteY10" fmla="*/ 67242 h 1599668"/>
              <a:gd name="connsiteX11" fmla="*/ 2568409 w 2987831"/>
              <a:gd name="connsiteY11" fmla="*/ 1426949 h 1599668"/>
              <a:gd name="connsiteX12" fmla="*/ 920639 w 2987831"/>
              <a:gd name="connsiteY12" fmla="*/ 1510879 h 1599668"/>
              <a:gd name="connsiteX0" fmla="*/ 920639 w 2967543"/>
              <a:gd name="connsiteY0" fmla="*/ 1510879 h 1599668"/>
              <a:gd name="connsiteX1" fmla="*/ 463952 w 2967543"/>
              <a:gd name="connsiteY1" fmla="*/ 1281762 h 1599668"/>
              <a:gd name="connsiteX2" fmla="*/ 194856 w 2967543"/>
              <a:gd name="connsiteY2" fmla="*/ 706389 h 1599668"/>
              <a:gd name="connsiteX3" fmla="*/ 0 w 2967543"/>
              <a:gd name="connsiteY3" fmla="*/ 0 h 1599668"/>
              <a:gd name="connsiteX4" fmla="*/ 855425 w 2967543"/>
              <a:gd name="connsiteY4" fmla="*/ 4704 h 1599668"/>
              <a:gd name="connsiteX5" fmla="*/ 932376 w 2967543"/>
              <a:gd name="connsiteY5" fmla="*/ 436719 h 1599668"/>
              <a:gd name="connsiteX6" fmla="*/ 1279048 w 2967543"/>
              <a:gd name="connsiteY6" fmla="*/ 991260 h 1599668"/>
              <a:gd name="connsiteX7" fmla="*/ 1997777 w 2967543"/>
              <a:gd name="connsiteY7" fmla="*/ 961152 h 1599668"/>
              <a:gd name="connsiteX8" fmla="*/ 2107076 w 2967543"/>
              <a:gd name="connsiteY8" fmla="*/ 511371 h 1599668"/>
              <a:gd name="connsiteX9" fmla="*/ 2082107 w 2967543"/>
              <a:gd name="connsiteY9" fmla="*/ 42468 h 1599668"/>
              <a:gd name="connsiteX10" fmla="*/ 2923738 w 2967543"/>
              <a:gd name="connsiteY10" fmla="*/ 67242 h 1599668"/>
              <a:gd name="connsiteX11" fmla="*/ 2568409 w 2967543"/>
              <a:gd name="connsiteY11" fmla="*/ 1426949 h 1599668"/>
              <a:gd name="connsiteX12" fmla="*/ 920639 w 2967543"/>
              <a:gd name="connsiteY12" fmla="*/ 1510879 h 1599668"/>
              <a:gd name="connsiteX0" fmla="*/ 855485 w 2902389"/>
              <a:gd name="connsiteY0" fmla="*/ 1510299 h 1599088"/>
              <a:gd name="connsiteX1" fmla="*/ 398798 w 2902389"/>
              <a:gd name="connsiteY1" fmla="*/ 1281182 h 1599088"/>
              <a:gd name="connsiteX2" fmla="*/ 129702 w 2902389"/>
              <a:gd name="connsiteY2" fmla="*/ 705809 h 1599088"/>
              <a:gd name="connsiteX3" fmla="*/ 0 w 2902389"/>
              <a:gd name="connsiteY3" fmla="*/ 0 h 1599088"/>
              <a:gd name="connsiteX4" fmla="*/ 790271 w 2902389"/>
              <a:gd name="connsiteY4" fmla="*/ 4124 h 1599088"/>
              <a:gd name="connsiteX5" fmla="*/ 867222 w 2902389"/>
              <a:gd name="connsiteY5" fmla="*/ 436139 h 1599088"/>
              <a:gd name="connsiteX6" fmla="*/ 1213894 w 2902389"/>
              <a:gd name="connsiteY6" fmla="*/ 990680 h 1599088"/>
              <a:gd name="connsiteX7" fmla="*/ 1932623 w 2902389"/>
              <a:gd name="connsiteY7" fmla="*/ 960572 h 1599088"/>
              <a:gd name="connsiteX8" fmla="*/ 2041922 w 2902389"/>
              <a:gd name="connsiteY8" fmla="*/ 510791 h 1599088"/>
              <a:gd name="connsiteX9" fmla="*/ 2016953 w 2902389"/>
              <a:gd name="connsiteY9" fmla="*/ 41888 h 1599088"/>
              <a:gd name="connsiteX10" fmla="*/ 2858584 w 2902389"/>
              <a:gd name="connsiteY10" fmla="*/ 66662 h 1599088"/>
              <a:gd name="connsiteX11" fmla="*/ 2503255 w 2902389"/>
              <a:gd name="connsiteY11" fmla="*/ 1426369 h 1599088"/>
              <a:gd name="connsiteX12" fmla="*/ 855485 w 2902389"/>
              <a:gd name="connsiteY12" fmla="*/ 1510299 h 159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389" h="1599088">
                <a:moveTo>
                  <a:pt x="855485" y="1510299"/>
                </a:moveTo>
                <a:cubicBezTo>
                  <a:pt x="580205" y="1465942"/>
                  <a:pt x="519762" y="1415264"/>
                  <a:pt x="398798" y="1281182"/>
                </a:cubicBezTo>
                <a:cubicBezTo>
                  <a:pt x="277834" y="1147100"/>
                  <a:pt x="196168" y="919339"/>
                  <a:pt x="129702" y="705809"/>
                </a:cubicBezTo>
                <a:cubicBezTo>
                  <a:pt x="63236" y="492279"/>
                  <a:pt x="12108" y="141592"/>
                  <a:pt x="0" y="0"/>
                </a:cubicBezTo>
                <a:lnTo>
                  <a:pt x="790271" y="4124"/>
                </a:lnTo>
                <a:lnTo>
                  <a:pt x="867222" y="436139"/>
                </a:lnTo>
                <a:cubicBezTo>
                  <a:pt x="946842" y="815614"/>
                  <a:pt x="977245" y="879112"/>
                  <a:pt x="1213894" y="990680"/>
                </a:cubicBezTo>
                <a:cubicBezTo>
                  <a:pt x="1450543" y="1102248"/>
                  <a:pt x="1721657" y="1037695"/>
                  <a:pt x="1932623" y="960572"/>
                </a:cubicBezTo>
                <a:cubicBezTo>
                  <a:pt x="2050349" y="863665"/>
                  <a:pt x="2057309" y="677842"/>
                  <a:pt x="2041922" y="510791"/>
                </a:cubicBezTo>
                <a:cubicBezTo>
                  <a:pt x="2031597" y="322753"/>
                  <a:pt x="2033048" y="182513"/>
                  <a:pt x="2016953" y="41888"/>
                </a:cubicBezTo>
                <a:lnTo>
                  <a:pt x="2858584" y="66662"/>
                </a:lnTo>
                <a:cubicBezTo>
                  <a:pt x="2873876" y="362196"/>
                  <a:pt x="3065950" y="1176592"/>
                  <a:pt x="2503255" y="1426369"/>
                </a:cubicBezTo>
                <a:cubicBezTo>
                  <a:pt x="1973068" y="1679653"/>
                  <a:pt x="1389300" y="1605623"/>
                  <a:pt x="855485" y="1510299"/>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1" name="Group 10">
            <a:extLst>
              <a:ext uri="{FF2B5EF4-FFF2-40B4-BE49-F238E27FC236}">
                <a16:creationId xmlns:a16="http://schemas.microsoft.com/office/drawing/2014/main" id="{2FA1521E-E13A-82AE-BC1A-6E6E109E0C44}"/>
              </a:ext>
            </a:extLst>
          </p:cNvPr>
          <p:cNvGrpSpPr/>
          <p:nvPr/>
        </p:nvGrpSpPr>
        <p:grpSpPr>
          <a:xfrm flipH="1">
            <a:off x="9646546" y="4362714"/>
            <a:ext cx="582025" cy="477440"/>
            <a:chOff x="7519962" y="3090708"/>
            <a:chExt cx="619238" cy="507966"/>
          </a:xfrm>
        </p:grpSpPr>
        <p:sp>
          <p:nvSpPr>
            <p:cNvPr id="25" name="Freeform: Shape 24">
              <a:extLst>
                <a:ext uri="{FF2B5EF4-FFF2-40B4-BE49-F238E27FC236}">
                  <a16:creationId xmlns:a16="http://schemas.microsoft.com/office/drawing/2014/main" id="{9BEC9D80-55EB-06E1-773F-BD3EAE5F99ED}"/>
                </a:ext>
              </a:extLst>
            </p:cNvPr>
            <p:cNvSpPr/>
            <p:nvPr/>
          </p:nvSpPr>
          <p:spPr>
            <a:xfrm>
              <a:off x="7688803" y="3495020"/>
              <a:ext cx="299251" cy="103654"/>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 name="connsiteX0" fmla="*/ 0 w 107170"/>
                <a:gd name="connsiteY0" fmla="*/ 0 h 84751"/>
                <a:gd name="connsiteX1" fmla="*/ 107170 w 107170"/>
                <a:gd name="connsiteY1" fmla="*/ 84698 h 84751"/>
              </a:gdLst>
              <a:ahLst/>
              <a:cxnLst>
                <a:cxn ang="0">
                  <a:pos x="connsiteX0" y="connsiteY0"/>
                </a:cxn>
                <a:cxn ang="0">
                  <a:pos x="connsiteX1" y="connsiteY1"/>
                </a:cxn>
              </a:cxnLst>
              <a:rect l="l" t="t" r="r" b="b"/>
              <a:pathLst>
                <a:path w="107170" h="84751">
                  <a:moveTo>
                    <a:pt x="0" y="0"/>
                  </a:moveTo>
                  <a:cubicBezTo>
                    <a:pt x="4431" y="68657"/>
                    <a:pt x="73464" y="85850"/>
                    <a:pt x="107170" y="84698"/>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6" name="Group 25">
              <a:extLst>
                <a:ext uri="{FF2B5EF4-FFF2-40B4-BE49-F238E27FC236}">
                  <a16:creationId xmlns:a16="http://schemas.microsoft.com/office/drawing/2014/main" id="{B4723AE0-F2B4-B8C7-4BE0-C1969A7A0B72}"/>
                </a:ext>
              </a:extLst>
            </p:cNvPr>
            <p:cNvGrpSpPr/>
            <p:nvPr/>
          </p:nvGrpSpPr>
          <p:grpSpPr>
            <a:xfrm>
              <a:off x="7519962" y="3090708"/>
              <a:ext cx="619238" cy="312906"/>
              <a:chOff x="1162566" y="1754387"/>
              <a:chExt cx="619238" cy="312906"/>
            </a:xfrm>
          </p:grpSpPr>
          <p:sp>
            <p:nvSpPr>
              <p:cNvPr id="27" name="Oval 26">
                <a:extLst>
                  <a:ext uri="{FF2B5EF4-FFF2-40B4-BE49-F238E27FC236}">
                    <a16:creationId xmlns:a16="http://schemas.microsoft.com/office/drawing/2014/main" id="{6C251ADB-ACE1-0F8A-47DD-E19825AD8A7C}"/>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27">
                <a:extLst>
                  <a:ext uri="{FF2B5EF4-FFF2-40B4-BE49-F238E27FC236}">
                    <a16:creationId xmlns:a16="http://schemas.microsoft.com/office/drawing/2014/main" id="{20C2B6A1-5242-0B1E-2F94-C944F1E17B0C}"/>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9" name="Oval 28">
                <a:extLst>
                  <a:ext uri="{FF2B5EF4-FFF2-40B4-BE49-F238E27FC236}">
                    <a16:creationId xmlns:a16="http://schemas.microsoft.com/office/drawing/2014/main" id="{9F46D0B5-95A8-D5A4-4146-D85F49CD91D3}"/>
                  </a:ext>
                </a:extLst>
              </p:cNvPr>
              <p:cNvSpPr/>
              <p:nvPr/>
            </p:nvSpPr>
            <p:spPr>
              <a:xfrm rot="21262796" flipV="1">
                <a:off x="1505310"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eform: Shape 29">
                <a:extLst>
                  <a:ext uri="{FF2B5EF4-FFF2-40B4-BE49-F238E27FC236}">
                    <a16:creationId xmlns:a16="http://schemas.microsoft.com/office/drawing/2014/main" id="{2BCC4E26-745E-C4B4-C92B-09B17FE87317}"/>
                  </a:ext>
                </a:extLst>
              </p:cNvPr>
              <p:cNvSpPr/>
              <p:nvPr/>
            </p:nvSpPr>
            <p:spPr>
              <a:xfrm rot="18622065" flipV="1">
                <a:off x="1641096"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grpSp>
        <p:nvGrpSpPr>
          <p:cNvPr id="31" name="Group 30">
            <a:extLst>
              <a:ext uri="{FF2B5EF4-FFF2-40B4-BE49-F238E27FC236}">
                <a16:creationId xmlns:a16="http://schemas.microsoft.com/office/drawing/2014/main" id="{05259DAA-88D3-8B12-1DF3-347F11045499}"/>
              </a:ext>
            </a:extLst>
          </p:cNvPr>
          <p:cNvGrpSpPr/>
          <p:nvPr/>
        </p:nvGrpSpPr>
        <p:grpSpPr>
          <a:xfrm>
            <a:off x="10570936" y="5797171"/>
            <a:ext cx="606561" cy="138637"/>
            <a:chOff x="10558231" y="7375699"/>
            <a:chExt cx="606561" cy="138637"/>
          </a:xfrm>
        </p:grpSpPr>
        <p:sp>
          <p:nvSpPr>
            <p:cNvPr id="36" name="Freeform: Shape 35">
              <a:extLst>
                <a:ext uri="{FF2B5EF4-FFF2-40B4-BE49-F238E27FC236}">
                  <a16:creationId xmlns:a16="http://schemas.microsoft.com/office/drawing/2014/main" id="{82D578FD-1509-3E95-3FA7-2C2CBE8405BE}"/>
                </a:ext>
              </a:extLst>
            </p:cNvPr>
            <p:cNvSpPr/>
            <p:nvPr/>
          </p:nvSpPr>
          <p:spPr>
            <a:xfrm rot="5636109">
              <a:off x="10996826" y="7335793"/>
              <a:ext cx="128060" cy="207872"/>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Freeform: Shape 36">
              <a:extLst>
                <a:ext uri="{FF2B5EF4-FFF2-40B4-BE49-F238E27FC236}">
                  <a16:creationId xmlns:a16="http://schemas.microsoft.com/office/drawing/2014/main" id="{A1709802-02C6-7151-BFEA-0FD337626468}"/>
                </a:ext>
              </a:extLst>
            </p:cNvPr>
            <p:cNvSpPr/>
            <p:nvPr/>
          </p:nvSpPr>
          <p:spPr>
            <a:xfrm rot="15963891" flipH="1">
              <a:off x="10598137" y="7346370"/>
              <a:ext cx="128060" cy="207872"/>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8" name="Freeform: Shape 27">
            <a:extLst>
              <a:ext uri="{FF2B5EF4-FFF2-40B4-BE49-F238E27FC236}">
                <a16:creationId xmlns:a16="http://schemas.microsoft.com/office/drawing/2014/main" id="{CB987A4A-FBA2-4D63-E7BD-1F5919B43EC1}"/>
              </a:ext>
            </a:extLst>
          </p:cNvPr>
          <p:cNvSpPr/>
          <p:nvPr/>
        </p:nvSpPr>
        <p:spPr>
          <a:xfrm flipH="1">
            <a:off x="10844355" y="6098204"/>
            <a:ext cx="93561" cy="42396"/>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EDDFDFA-2DF8-D0C2-9106-5421D4995177}"/>
              </a:ext>
            </a:extLst>
          </p:cNvPr>
          <p:cNvSpPr>
            <a:spLocks noGrp="1"/>
          </p:cNvSpPr>
          <p:nvPr>
            <p:ph type="title" hasCustomPrompt="1"/>
          </p:nvPr>
        </p:nvSpPr>
        <p:spPr>
          <a:xfrm>
            <a:off x="700790" y="5270513"/>
            <a:ext cx="6816291" cy="807720"/>
          </a:xfrm>
        </p:spPr>
        <p:txBody>
          <a:bodyPr anchor="ctr">
            <a:normAutofit/>
          </a:bodyPr>
          <a:lstStyle>
            <a:lvl1pPr>
              <a:defRPr sz="1600" b="0" cap="all" baseline="0">
                <a:solidFill>
                  <a:schemeClr val="accent3">
                    <a:lumMod val="75000"/>
                  </a:schemeClr>
                </a:solidFill>
                <a:latin typeface="+mn-lt"/>
              </a:defRPr>
            </a:lvl1pPr>
          </a:lstStyle>
          <a:p>
            <a:r>
              <a:rPr lang="en-US" dirty="0"/>
              <a:t>Quote Author</a:t>
            </a:r>
          </a:p>
        </p:txBody>
      </p:sp>
      <p:sp>
        <p:nvSpPr>
          <p:cNvPr id="13" name="Content Placeholder 12">
            <a:extLst>
              <a:ext uri="{FF2B5EF4-FFF2-40B4-BE49-F238E27FC236}">
                <a16:creationId xmlns:a16="http://schemas.microsoft.com/office/drawing/2014/main" id="{E924EA39-00C8-FFB6-1968-1B867DB53B91}"/>
              </a:ext>
            </a:extLst>
          </p:cNvPr>
          <p:cNvSpPr>
            <a:spLocks noGrp="1"/>
          </p:cNvSpPr>
          <p:nvPr>
            <p:ph sz="quarter" idx="13" hasCustomPrompt="1"/>
          </p:nvPr>
        </p:nvSpPr>
        <p:spPr>
          <a:xfrm>
            <a:off x="685802" y="932766"/>
            <a:ext cx="7380196" cy="3644128"/>
          </a:xfrm>
        </p:spPr>
        <p:txBody>
          <a:bodyPr/>
          <a:lstStyle>
            <a:lvl1pPr marL="0" indent="0">
              <a:lnSpc>
                <a:spcPct val="100000"/>
              </a:lnSpc>
              <a:buNone/>
              <a:defRPr sz="4600">
                <a:solidFill>
                  <a:schemeClr val="accent3">
                    <a:lumMod val="75000"/>
                  </a:schemeClr>
                </a:solidFill>
              </a:defRPr>
            </a:lvl1pPr>
          </a:lstStyle>
          <a:p>
            <a:pPr lvl="0"/>
            <a:r>
              <a:rPr lang="en-US" dirty="0"/>
              <a:t>Click to add Quote</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accent3">
                    <a:lumMod val="75000"/>
                  </a:schemeClr>
                </a:solidFill>
              </a:defRPr>
            </a:lvl1p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5776430" y="6356350"/>
            <a:ext cx="2066535" cy="365125"/>
          </a:xfrm>
        </p:spPr>
        <p:txBody>
          <a:bodyPr/>
          <a:lstStyle>
            <a:lvl1pPr>
              <a:defRPr>
                <a:solidFill>
                  <a:schemeClr val="accent3">
                    <a:lumMod val="75000"/>
                  </a:schemeClr>
                </a:solidFill>
              </a:defRPr>
            </a:lvl1pPr>
          </a:lstStyle>
          <a:p>
            <a:fld id="{BB5D2080-439E-4B05-8151-088E8D21874F}"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accent3">
                    <a:lumMod val="75000"/>
                  </a:schemeClr>
                </a:solidFill>
              </a:defRPr>
            </a:lvl1pPr>
          </a:lstStyle>
          <a:p>
            <a:fld id="{7CF79DB2-B0CF-4CB1-AE78-9ED1037C015C}" type="slidenum">
              <a:rPr lang="en-US" smtClean="0"/>
              <a:t>‹#›</a:t>
            </a:fld>
            <a:endParaRPr lang="en-US" dirty="0"/>
          </a:p>
        </p:txBody>
      </p:sp>
    </p:spTree>
    <p:extLst>
      <p:ext uri="{BB962C8B-B14F-4D97-AF65-F5344CB8AC3E}">
        <p14:creationId xmlns:p14="http://schemas.microsoft.com/office/powerpoint/2010/main" val="13995467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DB845DF-A6AA-5EA8-1241-69EFACB9CA1A}"/>
              </a:ext>
            </a:extLst>
          </p:cNvPr>
          <p:cNvSpPr>
            <a:spLocks noGrp="1"/>
          </p:cNvSpPr>
          <p:nvPr>
            <p:ph type="title"/>
          </p:nvPr>
        </p:nvSpPr>
        <p:spPr>
          <a:xfrm>
            <a:off x="4120994" y="4478218"/>
            <a:ext cx="7057007" cy="1478660"/>
          </a:xfrm>
        </p:spPr>
        <p:txBody>
          <a:bodyPr anchor="t">
            <a:normAutofit/>
          </a:bodyPr>
          <a:lstStyle>
            <a:lvl1pPr>
              <a:lnSpc>
                <a:spcPct val="110000"/>
              </a:lnSpc>
              <a:defRPr sz="2400" b="0" spc="0" baseline="0">
                <a:latin typeface="+mn-lt"/>
              </a:defRPr>
            </a:lvl1pPr>
          </a:lstStyle>
          <a:p>
            <a:r>
              <a:rPr lang="en-US"/>
              <a:t>Click to edit Master title style</a:t>
            </a:r>
          </a:p>
        </p:txBody>
      </p:sp>
      <p:sp>
        <p:nvSpPr>
          <p:cNvPr id="14" name="Content Placeholder 13">
            <a:extLst>
              <a:ext uri="{FF2B5EF4-FFF2-40B4-BE49-F238E27FC236}">
                <a16:creationId xmlns:a16="http://schemas.microsoft.com/office/drawing/2014/main" id="{EFFDCEC5-78F7-1A72-64CB-DF2DDF3A8FB5}"/>
              </a:ext>
            </a:extLst>
          </p:cNvPr>
          <p:cNvSpPr>
            <a:spLocks noGrp="1"/>
          </p:cNvSpPr>
          <p:nvPr>
            <p:ph sz="quarter" idx="13" hasCustomPrompt="1"/>
          </p:nvPr>
        </p:nvSpPr>
        <p:spPr>
          <a:xfrm>
            <a:off x="4027488" y="825500"/>
            <a:ext cx="7746596" cy="4500979"/>
          </a:xfrm>
        </p:spPr>
        <p:txBody>
          <a:bodyPr anchor="b"/>
          <a:lstStyle>
            <a:lvl1pPr>
              <a:buNone/>
              <a:defRPr sz="30000" b="1">
                <a:latin typeface="+mj-lt"/>
              </a:defRPr>
            </a:lvl1pPr>
          </a:lstStyle>
          <a:p>
            <a:pPr lvl="0"/>
            <a:r>
              <a:rPr lang="en-US" dirty="0"/>
              <a:t>##%</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4120995" y="6356350"/>
            <a:ext cx="3172685" cy="365125"/>
          </a:xfrm>
        </p:spPr>
        <p:txBody>
          <a:bodyPr/>
          <a:lstStyle>
            <a:lvl1pPr>
              <a:defRPr>
                <a:solidFill>
                  <a:schemeClr val="tx2"/>
                </a:solidFill>
              </a:defRPr>
            </a:lvl1p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AB691220-C1A8-4933-8DE5-FCB9BA96270A}"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t>‹#›</a:t>
            </a:fld>
            <a:endParaRPr lang="en-US" dirty="0"/>
          </a:p>
        </p:txBody>
      </p:sp>
      <p:grpSp>
        <p:nvGrpSpPr>
          <p:cNvPr id="29" name="Group 28">
            <a:extLst>
              <a:ext uri="{FF2B5EF4-FFF2-40B4-BE49-F238E27FC236}">
                <a16:creationId xmlns:a16="http://schemas.microsoft.com/office/drawing/2014/main" id="{A9D9F539-92A8-FC48-F8C8-9B858AC58A97}"/>
              </a:ext>
            </a:extLst>
          </p:cNvPr>
          <p:cNvGrpSpPr/>
          <p:nvPr/>
        </p:nvGrpSpPr>
        <p:grpSpPr>
          <a:xfrm flipH="1">
            <a:off x="-116558" y="3042542"/>
            <a:ext cx="3272136" cy="3732067"/>
            <a:chOff x="8982892" y="3069175"/>
            <a:chExt cx="3272136" cy="3732067"/>
          </a:xfrm>
        </p:grpSpPr>
        <p:sp>
          <p:nvSpPr>
            <p:cNvPr id="8" name="Freeform: Shape 7">
              <a:extLst>
                <a:ext uri="{FF2B5EF4-FFF2-40B4-BE49-F238E27FC236}">
                  <a16:creationId xmlns:a16="http://schemas.microsoft.com/office/drawing/2014/main" id="{D1CEF69E-788E-7099-4364-1CD62B259D2A}"/>
                </a:ext>
              </a:extLst>
            </p:cNvPr>
            <p:cNvSpPr/>
            <p:nvPr/>
          </p:nvSpPr>
          <p:spPr>
            <a:xfrm rot="9427098" flipH="1" flipV="1">
              <a:off x="10211768" y="5220569"/>
              <a:ext cx="1997052" cy="158067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 name="connsiteX0" fmla="*/ 159801 w 4601400"/>
                <a:gd name="connsiteY0" fmla="*/ 1 h 3768667"/>
                <a:gd name="connsiteX1" fmla="*/ 4601400 w 4601400"/>
                <a:gd name="connsiteY1" fmla="*/ 489661 h 3768667"/>
                <a:gd name="connsiteX2" fmla="*/ 4075298 w 4601400"/>
                <a:gd name="connsiteY2" fmla="*/ 2514984 h 3768667"/>
                <a:gd name="connsiteX3" fmla="*/ 3429564 w 4601400"/>
                <a:gd name="connsiteY3" fmla="*/ 3491789 h 3768667"/>
                <a:gd name="connsiteX4" fmla="*/ 2854945 w 4601400"/>
                <a:gd name="connsiteY4" fmla="*/ 3712607 h 3768667"/>
                <a:gd name="connsiteX5" fmla="*/ 1916088 w 4601400"/>
                <a:gd name="connsiteY5" fmla="*/ 3767755 h 3768667"/>
                <a:gd name="connsiteX6" fmla="*/ 497230 w 4601400"/>
                <a:gd name="connsiteY6" fmla="*/ 3395817 h 3768667"/>
                <a:gd name="connsiteX7" fmla="*/ 22415 w 4601400"/>
                <a:gd name="connsiteY7" fmla="*/ 1638072 h 3768667"/>
                <a:gd name="connsiteX8" fmla="*/ 159801 w 4601400"/>
                <a:gd name="connsiteY8" fmla="*/ 1 h 376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01400" h="3768667">
                  <a:moveTo>
                    <a:pt x="159801" y="1"/>
                  </a:moveTo>
                  <a:cubicBezTo>
                    <a:pt x="1630548" y="92676"/>
                    <a:pt x="3130653" y="396986"/>
                    <a:pt x="4601400" y="489661"/>
                  </a:cubicBezTo>
                  <a:cubicBezTo>
                    <a:pt x="4465883" y="1545762"/>
                    <a:pt x="4270604" y="2014629"/>
                    <a:pt x="4075298" y="2514984"/>
                  </a:cubicBezTo>
                  <a:cubicBezTo>
                    <a:pt x="4050687" y="2611573"/>
                    <a:pt x="3571157" y="3366352"/>
                    <a:pt x="3429564" y="3491789"/>
                  </a:cubicBezTo>
                  <a:cubicBezTo>
                    <a:pt x="3317890" y="3584815"/>
                    <a:pt x="3037572" y="3644389"/>
                    <a:pt x="2854945" y="3712607"/>
                  </a:cubicBezTo>
                  <a:cubicBezTo>
                    <a:pt x="2479985" y="3787308"/>
                    <a:pt x="2178814" y="3764612"/>
                    <a:pt x="1916088" y="3767755"/>
                  </a:cubicBezTo>
                  <a:cubicBezTo>
                    <a:pt x="1653362" y="3770898"/>
                    <a:pt x="735866" y="3467122"/>
                    <a:pt x="497230" y="3395817"/>
                  </a:cubicBezTo>
                  <a:cubicBezTo>
                    <a:pt x="19204" y="2712818"/>
                    <a:pt x="59597" y="2124611"/>
                    <a:pt x="22415" y="1638072"/>
                  </a:cubicBezTo>
                  <a:cubicBezTo>
                    <a:pt x="-8910" y="1367065"/>
                    <a:pt x="-37735" y="539630"/>
                    <a:pt x="159801" y="1"/>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Shape 8">
              <a:extLst>
                <a:ext uri="{FF2B5EF4-FFF2-40B4-BE49-F238E27FC236}">
                  <a16:creationId xmlns:a16="http://schemas.microsoft.com/office/drawing/2014/main" id="{8277E407-7A9E-FC37-F619-CD34117CDB3C}"/>
                </a:ext>
              </a:extLst>
            </p:cNvPr>
            <p:cNvSpPr/>
            <p:nvPr/>
          </p:nvSpPr>
          <p:spPr>
            <a:xfrm rot="6691777">
              <a:off x="8397589" y="5191444"/>
              <a:ext cx="2174500" cy="1003894"/>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Star: 7 Points 2">
              <a:extLst>
                <a:ext uri="{FF2B5EF4-FFF2-40B4-BE49-F238E27FC236}">
                  <a16:creationId xmlns:a16="http://schemas.microsoft.com/office/drawing/2014/main" id="{9670498C-1B66-7269-8740-DECC857492B0}"/>
                </a:ext>
              </a:extLst>
            </p:cNvPr>
            <p:cNvSpPr/>
            <p:nvPr/>
          </p:nvSpPr>
          <p:spPr>
            <a:xfrm rot="14981183">
              <a:off x="10045604" y="3034050"/>
              <a:ext cx="2174300" cy="2244549"/>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5215 h 4845608"/>
                <a:gd name="connsiteX1" fmla="*/ 1612941 w 5102525"/>
                <a:gd name="connsiteY1" fmla="*/ 2135243 h 4845608"/>
                <a:gd name="connsiteX2" fmla="*/ 485506 w 5102525"/>
                <a:gd name="connsiteY2" fmla="*/ 937374 h 4845608"/>
                <a:gd name="connsiteX3" fmla="*/ 2767493 w 5102525"/>
                <a:gd name="connsiteY3" fmla="*/ 3648 h 4845608"/>
                <a:gd name="connsiteX4" fmla="*/ 3163847 w 5102525"/>
                <a:gd name="connsiteY4" fmla="*/ 1282362 h 4845608"/>
                <a:gd name="connsiteX5" fmla="*/ 4697917 w 5102525"/>
                <a:gd name="connsiteY5" fmla="*/ 714872 h 4845608"/>
                <a:gd name="connsiteX6" fmla="*/ 4272825 w 5102525"/>
                <a:gd name="connsiteY6" fmla="*/ 1484639 h 4845608"/>
                <a:gd name="connsiteX7" fmla="*/ 3922732 w 5102525"/>
                <a:gd name="connsiteY7" fmla="*/ 2016633 h 4845608"/>
                <a:gd name="connsiteX8" fmla="*/ 5102434 w 5102525"/>
                <a:gd name="connsiteY8" fmla="*/ 2343037 h 4845608"/>
                <a:gd name="connsiteX9" fmla="*/ 3863684 w 5102525"/>
                <a:gd name="connsiteY9" fmla="*/ 2815289 h 4845608"/>
                <a:gd name="connsiteX10" fmla="*/ 4828313 w 5102525"/>
                <a:gd name="connsiteY10" fmla="*/ 3991080 h 4845608"/>
                <a:gd name="connsiteX11" fmla="*/ 3349200 w 5102525"/>
                <a:gd name="connsiteY11" fmla="*/ 3476200 h 4845608"/>
                <a:gd name="connsiteX12" fmla="*/ 3184113 w 5102525"/>
                <a:gd name="connsiteY12" fmla="*/ 4844160 h 4845608"/>
                <a:gd name="connsiteX13" fmla="*/ 2421951 w 5102525"/>
                <a:gd name="connsiteY13" fmla="*/ 3721821 h 4845608"/>
                <a:gd name="connsiteX14" fmla="*/ 1092964 w 5102525"/>
                <a:gd name="connsiteY14" fmla="*/ 4440704 h 4845608"/>
                <a:gd name="connsiteX15" fmla="*/ 1577326 w 5102525"/>
                <a:gd name="connsiteY15" fmla="*/ 2985443 h 4845608"/>
                <a:gd name="connsiteX16" fmla="*/ -1 w 5102525"/>
                <a:gd name="connsiteY16" fmla="*/ 2875215 h 4845608"/>
                <a:gd name="connsiteX0" fmla="*/ 1 w 5102527"/>
                <a:gd name="connsiteY0" fmla="*/ 2871567 h 4841960"/>
                <a:gd name="connsiteX1" fmla="*/ 1612943 w 5102527"/>
                <a:gd name="connsiteY1" fmla="*/ 2131595 h 4841960"/>
                <a:gd name="connsiteX2" fmla="*/ 2767495 w 5102527"/>
                <a:gd name="connsiteY2" fmla="*/ 0 h 4841960"/>
                <a:gd name="connsiteX3" fmla="*/ 3163849 w 5102527"/>
                <a:gd name="connsiteY3" fmla="*/ 1278714 h 4841960"/>
                <a:gd name="connsiteX4" fmla="*/ 4697919 w 5102527"/>
                <a:gd name="connsiteY4" fmla="*/ 711224 h 4841960"/>
                <a:gd name="connsiteX5" fmla="*/ 4272827 w 5102527"/>
                <a:gd name="connsiteY5" fmla="*/ 1480991 h 4841960"/>
                <a:gd name="connsiteX6" fmla="*/ 3922734 w 5102527"/>
                <a:gd name="connsiteY6" fmla="*/ 2012985 h 4841960"/>
                <a:gd name="connsiteX7" fmla="*/ 5102436 w 5102527"/>
                <a:gd name="connsiteY7" fmla="*/ 2339389 h 4841960"/>
                <a:gd name="connsiteX8" fmla="*/ 3863686 w 5102527"/>
                <a:gd name="connsiteY8" fmla="*/ 2811641 h 4841960"/>
                <a:gd name="connsiteX9" fmla="*/ 4828315 w 5102527"/>
                <a:gd name="connsiteY9" fmla="*/ 3987432 h 4841960"/>
                <a:gd name="connsiteX10" fmla="*/ 3349202 w 5102527"/>
                <a:gd name="connsiteY10" fmla="*/ 3472552 h 4841960"/>
                <a:gd name="connsiteX11" fmla="*/ 3184115 w 5102527"/>
                <a:gd name="connsiteY11" fmla="*/ 4840512 h 4841960"/>
                <a:gd name="connsiteX12" fmla="*/ 2421953 w 5102527"/>
                <a:gd name="connsiteY12" fmla="*/ 3718173 h 4841960"/>
                <a:gd name="connsiteX13" fmla="*/ 1092966 w 5102527"/>
                <a:gd name="connsiteY13" fmla="*/ 4437056 h 4841960"/>
                <a:gd name="connsiteX14" fmla="*/ 1577328 w 5102527"/>
                <a:gd name="connsiteY14" fmla="*/ 2981795 h 4841960"/>
                <a:gd name="connsiteX15" fmla="*/ 1 w 5102527"/>
                <a:gd name="connsiteY15" fmla="*/ 2871567 h 4841960"/>
                <a:gd name="connsiteX0" fmla="*/ -1 w 5102525"/>
                <a:gd name="connsiteY0" fmla="*/ 2815753 h 4786146"/>
                <a:gd name="connsiteX1" fmla="*/ 1612941 w 5102525"/>
                <a:gd name="connsiteY1" fmla="*/ 2075781 h 4786146"/>
                <a:gd name="connsiteX2" fmla="*/ 2330067 w 5102525"/>
                <a:gd name="connsiteY2" fmla="*/ -1 h 4786146"/>
                <a:gd name="connsiteX3" fmla="*/ 3163847 w 5102525"/>
                <a:gd name="connsiteY3" fmla="*/ 1222900 h 4786146"/>
                <a:gd name="connsiteX4" fmla="*/ 4697917 w 5102525"/>
                <a:gd name="connsiteY4" fmla="*/ 655410 h 4786146"/>
                <a:gd name="connsiteX5" fmla="*/ 4272825 w 5102525"/>
                <a:gd name="connsiteY5" fmla="*/ 1425177 h 4786146"/>
                <a:gd name="connsiteX6" fmla="*/ 3922732 w 5102525"/>
                <a:gd name="connsiteY6" fmla="*/ 1957171 h 4786146"/>
                <a:gd name="connsiteX7" fmla="*/ 5102434 w 5102525"/>
                <a:gd name="connsiteY7" fmla="*/ 2283575 h 4786146"/>
                <a:gd name="connsiteX8" fmla="*/ 3863684 w 5102525"/>
                <a:gd name="connsiteY8" fmla="*/ 2755827 h 4786146"/>
                <a:gd name="connsiteX9" fmla="*/ 4828313 w 5102525"/>
                <a:gd name="connsiteY9" fmla="*/ 3931618 h 4786146"/>
                <a:gd name="connsiteX10" fmla="*/ 3349200 w 5102525"/>
                <a:gd name="connsiteY10" fmla="*/ 3416738 h 4786146"/>
                <a:gd name="connsiteX11" fmla="*/ 3184113 w 5102525"/>
                <a:gd name="connsiteY11" fmla="*/ 4784698 h 4786146"/>
                <a:gd name="connsiteX12" fmla="*/ 2421951 w 5102525"/>
                <a:gd name="connsiteY12" fmla="*/ 3662359 h 4786146"/>
                <a:gd name="connsiteX13" fmla="*/ 1092964 w 5102525"/>
                <a:gd name="connsiteY13" fmla="*/ 4381242 h 4786146"/>
                <a:gd name="connsiteX14" fmla="*/ 1577326 w 5102525"/>
                <a:gd name="connsiteY14" fmla="*/ 2925981 h 4786146"/>
                <a:gd name="connsiteX15" fmla="*/ -1 w 5102525"/>
                <a:gd name="connsiteY15" fmla="*/ 2815753 h 4786146"/>
                <a:gd name="connsiteX0" fmla="*/ 0 w 4853634"/>
                <a:gd name="connsiteY0" fmla="*/ 1626981 h 4786148"/>
                <a:gd name="connsiteX1" fmla="*/ 1364050 w 4853634"/>
                <a:gd name="connsiteY1" fmla="*/ 207578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0 w 4853634"/>
                <a:gd name="connsiteY0" fmla="*/ 1626979 h 4786146"/>
                <a:gd name="connsiteX1" fmla="*/ 1603369 w 4853634"/>
                <a:gd name="connsiteY1" fmla="*/ 1571261 h 4786146"/>
                <a:gd name="connsiteX2" fmla="*/ 2081176 w 4853634"/>
                <a:gd name="connsiteY2" fmla="*/ -1 h 4786146"/>
                <a:gd name="connsiteX3" fmla="*/ 2914956 w 4853634"/>
                <a:gd name="connsiteY3" fmla="*/ 1222900 h 4786146"/>
                <a:gd name="connsiteX4" fmla="*/ 4449026 w 4853634"/>
                <a:gd name="connsiteY4" fmla="*/ 655410 h 4786146"/>
                <a:gd name="connsiteX5" fmla="*/ 4023934 w 4853634"/>
                <a:gd name="connsiteY5" fmla="*/ 1425177 h 4786146"/>
                <a:gd name="connsiteX6" fmla="*/ 3673841 w 4853634"/>
                <a:gd name="connsiteY6" fmla="*/ 1957171 h 4786146"/>
                <a:gd name="connsiteX7" fmla="*/ 4853543 w 4853634"/>
                <a:gd name="connsiteY7" fmla="*/ 2283575 h 4786146"/>
                <a:gd name="connsiteX8" fmla="*/ 3614793 w 4853634"/>
                <a:gd name="connsiteY8" fmla="*/ 2755827 h 4786146"/>
                <a:gd name="connsiteX9" fmla="*/ 4579422 w 4853634"/>
                <a:gd name="connsiteY9" fmla="*/ 3931618 h 4786146"/>
                <a:gd name="connsiteX10" fmla="*/ 3100309 w 4853634"/>
                <a:gd name="connsiteY10" fmla="*/ 3416738 h 4786146"/>
                <a:gd name="connsiteX11" fmla="*/ 2935222 w 4853634"/>
                <a:gd name="connsiteY11" fmla="*/ 4784698 h 4786146"/>
                <a:gd name="connsiteX12" fmla="*/ 2173060 w 4853634"/>
                <a:gd name="connsiteY12" fmla="*/ 3662359 h 4786146"/>
                <a:gd name="connsiteX13" fmla="*/ 844073 w 4853634"/>
                <a:gd name="connsiteY13" fmla="*/ 4381242 h 4786146"/>
                <a:gd name="connsiteX14" fmla="*/ 1328435 w 4853634"/>
                <a:gd name="connsiteY14" fmla="*/ 2925981 h 4786146"/>
                <a:gd name="connsiteX15" fmla="*/ 0 w 4853634"/>
                <a:gd name="connsiteY15" fmla="*/ 1626979 h 4786146"/>
                <a:gd name="connsiteX0" fmla="*/ 0 w 4853634"/>
                <a:gd name="connsiteY0" fmla="*/ 1626981 h 4786148"/>
                <a:gd name="connsiteX1" fmla="*/ 1603369 w 4853634"/>
                <a:gd name="connsiteY1" fmla="*/ 157126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814647 w 4824208"/>
                <a:gd name="connsiteY13" fmla="*/ 4381242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814649 w 4824210"/>
                <a:gd name="connsiteY13" fmla="*/ 4381244 h 4786148"/>
                <a:gd name="connsiteX14" fmla="*/ 1299011 w 4824210"/>
                <a:gd name="connsiteY14" fmla="*/ 2925983 h 4786148"/>
                <a:gd name="connsiteX15" fmla="*/ 1 w 4824210"/>
                <a:gd name="connsiteY15" fmla="*/ 1515908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354842 w 4824208"/>
                <a:gd name="connsiteY13" fmla="*/ 3823584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354844 w 4824210"/>
                <a:gd name="connsiteY13" fmla="*/ 3823586 h 4786148"/>
                <a:gd name="connsiteX14" fmla="*/ 1306700 w 4824210"/>
                <a:gd name="connsiteY14" fmla="*/ 2597830 h 4786148"/>
                <a:gd name="connsiteX15" fmla="*/ 1 w 4824210"/>
                <a:gd name="connsiteY15" fmla="*/ 1515908 h 4786148"/>
                <a:gd name="connsiteX0" fmla="*/ -1 w 4824208"/>
                <a:gd name="connsiteY0" fmla="*/ 1515906 h 4785882"/>
                <a:gd name="connsiteX1" fmla="*/ 1573943 w 4824208"/>
                <a:gd name="connsiteY1" fmla="*/ 1571261 h 4785882"/>
                <a:gd name="connsiteX2" fmla="*/ 2051750 w 4824208"/>
                <a:gd name="connsiteY2" fmla="*/ -1 h 4785882"/>
                <a:gd name="connsiteX3" fmla="*/ 2885530 w 4824208"/>
                <a:gd name="connsiteY3" fmla="*/ 1222900 h 4785882"/>
                <a:gd name="connsiteX4" fmla="*/ 4419600 w 4824208"/>
                <a:gd name="connsiteY4" fmla="*/ 655410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4419602 w 4824210"/>
                <a:gd name="connsiteY4" fmla="*/ 655412 h 4785884"/>
                <a:gd name="connsiteX5" fmla="*/ 3994510 w 4824210"/>
                <a:gd name="connsiteY5" fmla="*/ 1425179 h 4785884"/>
                <a:gd name="connsiteX6" fmla="*/ 3644417 w 4824210"/>
                <a:gd name="connsiteY6" fmla="*/ 1957173 h 4785884"/>
                <a:gd name="connsiteX7" fmla="*/ 4824119 w 4824210"/>
                <a:gd name="connsiteY7" fmla="*/ 2283577 h 4785884"/>
                <a:gd name="connsiteX8" fmla="*/ 3585369 w 4824210"/>
                <a:gd name="connsiteY8" fmla="*/ 2755829 h 4785884"/>
                <a:gd name="connsiteX9" fmla="*/ 4549998 w 4824210"/>
                <a:gd name="connsiteY9" fmla="*/ 3931620 h 4785884"/>
                <a:gd name="connsiteX10" fmla="*/ 3070885 w 4824210"/>
                <a:gd name="connsiteY10" fmla="*/ 3416740 h 4785884"/>
                <a:gd name="connsiteX11" fmla="*/ 2905798 w 4824210"/>
                <a:gd name="connsiteY11" fmla="*/ 4784700 h 4785884"/>
                <a:gd name="connsiteX12" fmla="*/ 2017369 w 4824210"/>
                <a:gd name="connsiteY12" fmla="*/ 3391175 h 4785884"/>
                <a:gd name="connsiteX13" fmla="*/ 354844 w 4824210"/>
                <a:gd name="connsiteY13" fmla="*/ 3823586 h 4785884"/>
                <a:gd name="connsiteX14" fmla="*/ 1306700 w 4824210"/>
                <a:gd name="connsiteY14" fmla="*/ 2597830 h 4785884"/>
                <a:gd name="connsiteX15" fmla="*/ 1 w 4824210"/>
                <a:gd name="connsiteY15"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787860 w 4824208"/>
                <a:gd name="connsiteY3" fmla="*/ 1342310 h 4785882"/>
                <a:gd name="connsiteX4" fmla="*/ 3924153 w 4824208"/>
                <a:gd name="connsiteY4" fmla="*/ 431702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816877"/>
                <a:gd name="connsiteX1" fmla="*/ 1681474 w 4824210"/>
                <a:gd name="connsiteY1" fmla="*/ 1764603 h 4816877"/>
                <a:gd name="connsiteX2" fmla="*/ 2051752 w 4824210"/>
                <a:gd name="connsiteY2" fmla="*/ 1 h 4816877"/>
                <a:gd name="connsiteX3" fmla="*/ 2692151 w 4824210"/>
                <a:gd name="connsiteY3" fmla="*/ 1634454 h 4816877"/>
                <a:gd name="connsiteX4" fmla="*/ 3924155 w 4824210"/>
                <a:gd name="connsiteY4" fmla="*/ 431704 h 4816877"/>
                <a:gd name="connsiteX5" fmla="*/ 3501933 w 4824210"/>
                <a:gd name="connsiteY5" fmla="*/ 2011010 h 4816877"/>
                <a:gd name="connsiteX6" fmla="*/ 4824119 w 4824210"/>
                <a:gd name="connsiteY6" fmla="*/ 2283577 h 4816877"/>
                <a:gd name="connsiteX7" fmla="*/ 3585369 w 4824210"/>
                <a:gd name="connsiteY7" fmla="*/ 2755829 h 4816877"/>
                <a:gd name="connsiteX8" fmla="*/ 4549998 w 4824210"/>
                <a:gd name="connsiteY8" fmla="*/ 3931620 h 4816877"/>
                <a:gd name="connsiteX9" fmla="*/ 3070885 w 4824210"/>
                <a:gd name="connsiteY9" fmla="*/ 3416740 h 4816877"/>
                <a:gd name="connsiteX10" fmla="*/ 2769359 w 4824210"/>
                <a:gd name="connsiteY10" fmla="*/ 4815717 h 4816877"/>
                <a:gd name="connsiteX11" fmla="*/ 2017369 w 4824210"/>
                <a:gd name="connsiteY11" fmla="*/ 3391175 h 4816877"/>
                <a:gd name="connsiteX12" fmla="*/ 354844 w 4824210"/>
                <a:gd name="connsiteY12" fmla="*/ 3823586 h 4816877"/>
                <a:gd name="connsiteX13" fmla="*/ 1306700 w 4824210"/>
                <a:gd name="connsiteY13" fmla="*/ 2597830 h 4816877"/>
                <a:gd name="connsiteX14" fmla="*/ 1 w 4824210"/>
                <a:gd name="connsiteY14" fmla="*/ 1515908 h 4816877"/>
                <a:gd name="connsiteX0" fmla="*/ -1 w 4824208"/>
                <a:gd name="connsiteY0" fmla="*/ 1515906 h 4816873"/>
                <a:gd name="connsiteX1" fmla="*/ 1681472 w 4824208"/>
                <a:gd name="connsiteY1" fmla="*/ 1764601 h 4816873"/>
                <a:gd name="connsiteX2" fmla="*/ 2051750 w 4824208"/>
                <a:gd name="connsiteY2" fmla="*/ -1 h 4816873"/>
                <a:gd name="connsiteX3" fmla="*/ 2588999 w 4824208"/>
                <a:gd name="connsiteY3" fmla="*/ 1677665 h 4816873"/>
                <a:gd name="connsiteX4" fmla="*/ 3924153 w 4824208"/>
                <a:gd name="connsiteY4" fmla="*/ 431702 h 4816873"/>
                <a:gd name="connsiteX5" fmla="*/ 3501931 w 4824208"/>
                <a:gd name="connsiteY5" fmla="*/ 2011008 h 4816873"/>
                <a:gd name="connsiteX6" fmla="*/ 4824117 w 4824208"/>
                <a:gd name="connsiteY6" fmla="*/ 2283575 h 4816873"/>
                <a:gd name="connsiteX7" fmla="*/ 3585367 w 4824208"/>
                <a:gd name="connsiteY7" fmla="*/ 2755827 h 4816873"/>
                <a:gd name="connsiteX8" fmla="*/ 4549996 w 4824208"/>
                <a:gd name="connsiteY8" fmla="*/ 3931618 h 4816873"/>
                <a:gd name="connsiteX9" fmla="*/ 3070883 w 4824208"/>
                <a:gd name="connsiteY9" fmla="*/ 3416738 h 4816873"/>
                <a:gd name="connsiteX10" fmla="*/ 2769357 w 4824208"/>
                <a:gd name="connsiteY10" fmla="*/ 4815715 h 4816873"/>
                <a:gd name="connsiteX11" fmla="*/ 2017367 w 4824208"/>
                <a:gd name="connsiteY11" fmla="*/ 3391173 h 4816873"/>
                <a:gd name="connsiteX12" fmla="*/ 354842 w 4824208"/>
                <a:gd name="connsiteY12" fmla="*/ 3823584 h 4816873"/>
                <a:gd name="connsiteX13" fmla="*/ 1306698 w 4824208"/>
                <a:gd name="connsiteY13" fmla="*/ 2597828 h 4816873"/>
                <a:gd name="connsiteX14" fmla="*/ -1 w 4824208"/>
                <a:gd name="connsiteY14" fmla="*/ 1515906 h 4816873"/>
                <a:gd name="connsiteX0" fmla="*/ 1 w 4824210"/>
                <a:gd name="connsiteY0" fmla="*/ 1450607 h 4751576"/>
                <a:gd name="connsiteX1" fmla="*/ 1681474 w 4824210"/>
                <a:gd name="connsiteY1" fmla="*/ 1699302 h 4751576"/>
                <a:gd name="connsiteX2" fmla="*/ 1872212 w 4824210"/>
                <a:gd name="connsiteY2" fmla="*/ 0 h 4751576"/>
                <a:gd name="connsiteX3" fmla="*/ 2589001 w 4824210"/>
                <a:gd name="connsiteY3" fmla="*/ 1612366 h 4751576"/>
                <a:gd name="connsiteX4" fmla="*/ 3924155 w 4824210"/>
                <a:gd name="connsiteY4" fmla="*/ 366403 h 4751576"/>
                <a:gd name="connsiteX5" fmla="*/ 3501933 w 4824210"/>
                <a:gd name="connsiteY5" fmla="*/ 1945709 h 4751576"/>
                <a:gd name="connsiteX6" fmla="*/ 4824119 w 4824210"/>
                <a:gd name="connsiteY6" fmla="*/ 2218276 h 4751576"/>
                <a:gd name="connsiteX7" fmla="*/ 3585369 w 4824210"/>
                <a:gd name="connsiteY7" fmla="*/ 2690528 h 4751576"/>
                <a:gd name="connsiteX8" fmla="*/ 4549998 w 4824210"/>
                <a:gd name="connsiteY8" fmla="*/ 3866319 h 4751576"/>
                <a:gd name="connsiteX9" fmla="*/ 3070885 w 4824210"/>
                <a:gd name="connsiteY9" fmla="*/ 3351439 h 4751576"/>
                <a:gd name="connsiteX10" fmla="*/ 2769359 w 4824210"/>
                <a:gd name="connsiteY10" fmla="*/ 4750416 h 4751576"/>
                <a:gd name="connsiteX11" fmla="*/ 2017369 w 4824210"/>
                <a:gd name="connsiteY11" fmla="*/ 3325874 h 4751576"/>
                <a:gd name="connsiteX12" fmla="*/ 354844 w 4824210"/>
                <a:gd name="connsiteY12" fmla="*/ 3758285 h 4751576"/>
                <a:gd name="connsiteX13" fmla="*/ 1306700 w 4824210"/>
                <a:gd name="connsiteY13" fmla="*/ 2532529 h 4751576"/>
                <a:gd name="connsiteX14" fmla="*/ 1 w 4824210"/>
                <a:gd name="connsiteY14" fmla="*/ 1450607 h 475157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589001 w 4824210"/>
                <a:gd name="connsiteY3" fmla="*/ 148555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52997 w 4824210"/>
                <a:gd name="connsiteY3" fmla="*/ 1403752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24210" h="4624766">
                  <a:moveTo>
                    <a:pt x="1" y="1323797"/>
                  </a:moveTo>
                  <a:cubicBezTo>
                    <a:pt x="633323" y="1383878"/>
                    <a:pt x="1417823" y="1609420"/>
                    <a:pt x="1681474" y="1572492"/>
                  </a:cubicBezTo>
                  <a:cubicBezTo>
                    <a:pt x="1790594" y="1166583"/>
                    <a:pt x="1786880" y="594423"/>
                    <a:pt x="1951481" y="1"/>
                  </a:cubicBezTo>
                  <a:cubicBezTo>
                    <a:pt x="2170664" y="403056"/>
                    <a:pt x="2557955" y="1041315"/>
                    <a:pt x="2652997" y="1403752"/>
                  </a:cubicBezTo>
                  <a:cubicBezTo>
                    <a:pt x="3103419" y="986424"/>
                    <a:pt x="3766490" y="310769"/>
                    <a:pt x="3924155" y="239593"/>
                  </a:cubicBezTo>
                  <a:cubicBezTo>
                    <a:pt x="3844662" y="673958"/>
                    <a:pt x="3460640" y="1722223"/>
                    <a:pt x="3501933" y="1818899"/>
                  </a:cubicBezTo>
                  <a:cubicBezTo>
                    <a:pt x="3736212" y="1853076"/>
                    <a:pt x="4692606" y="1988247"/>
                    <a:pt x="4824119" y="2091466"/>
                  </a:cubicBezTo>
                  <a:cubicBezTo>
                    <a:pt x="4833451" y="2233703"/>
                    <a:pt x="4124852" y="2320002"/>
                    <a:pt x="3585369" y="2563718"/>
                  </a:cubicBezTo>
                  <a:cubicBezTo>
                    <a:pt x="3779728" y="2807895"/>
                    <a:pt x="4357569" y="3382413"/>
                    <a:pt x="4549998" y="3739509"/>
                  </a:cubicBezTo>
                  <a:cubicBezTo>
                    <a:pt x="4200214" y="3679853"/>
                    <a:pt x="3389500" y="3265643"/>
                    <a:pt x="3070885" y="3224629"/>
                  </a:cubicBezTo>
                  <a:cubicBezTo>
                    <a:pt x="3024509" y="3539936"/>
                    <a:pt x="2850190" y="4334804"/>
                    <a:pt x="2769359" y="4623606"/>
                  </a:cubicBezTo>
                  <a:cubicBezTo>
                    <a:pt x="2633064" y="4672076"/>
                    <a:pt x="2081638" y="3185383"/>
                    <a:pt x="2017369" y="3199064"/>
                  </a:cubicBezTo>
                  <a:cubicBezTo>
                    <a:pt x="1885987" y="3193397"/>
                    <a:pt x="500174" y="3767558"/>
                    <a:pt x="354844" y="3631475"/>
                  </a:cubicBezTo>
                  <a:cubicBezTo>
                    <a:pt x="790024" y="3084190"/>
                    <a:pt x="1108810" y="2833278"/>
                    <a:pt x="1306700" y="2405719"/>
                  </a:cubicBezTo>
                  <a:cubicBezTo>
                    <a:pt x="1218707" y="2334388"/>
                    <a:pt x="52036" y="1460613"/>
                    <a:pt x="1" y="132379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8" name="Group 17">
              <a:extLst>
                <a:ext uri="{FF2B5EF4-FFF2-40B4-BE49-F238E27FC236}">
                  <a16:creationId xmlns:a16="http://schemas.microsoft.com/office/drawing/2014/main" id="{FE50D464-7A5F-C119-6F8B-B4A26AC8CF68}"/>
                </a:ext>
              </a:extLst>
            </p:cNvPr>
            <p:cNvGrpSpPr/>
            <p:nvPr/>
          </p:nvGrpSpPr>
          <p:grpSpPr>
            <a:xfrm>
              <a:off x="10837082" y="3961336"/>
              <a:ext cx="549299" cy="361152"/>
              <a:chOff x="10056508" y="3520306"/>
              <a:chExt cx="713092" cy="468842"/>
            </a:xfrm>
          </p:grpSpPr>
          <p:sp>
            <p:nvSpPr>
              <p:cNvPr id="20" name="Freeform: Shape 19">
                <a:extLst>
                  <a:ext uri="{FF2B5EF4-FFF2-40B4-BE49-F238E27FC236}">
                    <a16:creationId xmlns:a16="http://schemas.microsoft.com/office/drawing/2014/main" id="{3E16DB23-6D47-5C83-7FE7-ABB369BD695A}"/>
                  </a:ext>
                </a:extLst>
              </p:cNvPr>
              <p:cNvSpPr/>
              <p:nvPr/>
            </p:nvSpPr>
            <p:spPr>
              <a:xfrm>
                <a:off x="10056508" y="3890827"/>
                <a:ext cx="713092" cy="9832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707481BB-763A-C248-2ED2-57D87B816E32}"/>
                  </a:ext>
                </a:extLst>
              </p:cNvPr>
              <p:cNvSpPr/>
              <p:nvPr/>
            </p:nvSpPr>
            <p:spPr>
              <a:xfrm flipH="1">
                <a:off x="10435768"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0B07F7F2-2281-55F7-CDE9-72492E079724}"/>
                  </a:ext>
                </a:extLst>
              </p:cNvPr>
              <p:cNvSpPr/>
              <p:nvPr/>
            </p:nvSpPr>
            <p:spPr>
              <a:xfrm flipH="1">
                <a:off x="10442217"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Oval 22">
                <a:extLst>
                  <a:ext uri="{FF2B5EF4-FFF2-40B4-BE49-F238E27FC236}">
                    <a16:creationId xmlns:a16="http://schemas.microsoft.com/office/drawing/2014/main" id="{019C66C9-712E-A913-6586-9DC568770EC3}"/>
                  </a:ext>
                </a:extLst>
              </p:cNvPr>
              <p:cNvSpPr/>
              <p:nvPr/>
            </p:nvSpPr>
            <p:spPr>
              <a:xfrm flipH="1">
                <a:off x="10108996"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77BB9F2C-69DE-0F8A-2448-8E7116FAA322}"/>
                  </a:ext>
                </a:extLst>
              </p:cNvPr>
              <p:cNvSpPr/>
              <p:nvPr/>
            </p:nvSpPr>
            <p:spPr>
              <a:xfrm flipH="1">
                <a:off x="10114155"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25" name="Group 24">
              <a:extLst>
                <a:ext uri="{FF2B5EF4-FFF2-40B4-BE49-F238E27FC236}">
                  <a16:creationId xmlns:a16="http://schemas.microsoft.com/office/drawing/2014/main" id="{B9C4F084-8D94-CCCB-F089-CFDB7A029D68}"/>
                </a:ext>
              </a:extLst>
            </p:cNvPr>
            <p:cNvGrpSpPr/>
            <p:nvPr/>
          </p:nvGrpSpPr>
          <p:grpSpPr>
            <a:xfrm>
              <a:off x="10771448" y="5859052"/>
              <a:ext cx="627232" cy="435064"/>
              <a:chOff x="9839339" y="677159"/>
              <a:chExt cx="751991" cy="521600"/>
            </a:xfrm>
          </p:grpSpPr>
          <p:sp>
            <p:nvSpPr>
              <p:cNvPr id="26" name="Freeform: Shape 25">
                <a:extLst>
                  <a:ext uri="{FF2B5EF4-FFF2-40B4-BE49-F238E27FC236}">
                    <a16:creationId xmlns:a16="http://schemas.microsoft.com/office/drawing/2014/main" id="{2D222837-7749-059B-31B3-3C94E1324B5C}"/>
                  </a:ext>
                </a:extLst>
              </p:cNvPr>
              <p:cNvSpPr/>
              <p:nvPr/>
            </p:nvSpPr>
            <p:spPr>
              <a:xfrm rot="5636109">
                <a:off x="10405736" y="63306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Shape 26">
                <a:extLst>
                  <a:ext uri="{FF2B5EF4-FFF2-40B4-BE49-F238E27FC236}">
                    <a16:creationId xmlns:a16="http://schemas.microsoft.com/office/drawing/2014/main" id="{E282144B-DA4D-9B8F-ABE7-6A0797981D53}"/>
                  </a:ext>
                </a:extLst>
              </p:cNvPr>
              <p:cNvSpPr/>
              <p:nvPr/>
            </p:nvSpPr>
            <p:spPr>
              <a:xfrm rot="15963891" flipH="1">
                <a:off x="9883433" y="661928"/>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27">
                <a:extLst>
                  <a:ext uri="{FF2B5EF4-FFF2-40B4-BE49-F238E27FC236}">
                    <a16:creationId xmlns:a16="http://schemas.microsoft.com/office/drawing/2014/main" id="{DCD27526-03E0-F0C3-53BB-272478AA9B97}"/>
                  </a:ext>
                </a:extLst>
              </p:cNvPr>
              <p:cNvSpPr/>
              <p:nvPr/>
            </p:nvSpPr>
            <p:spPr>
              <a:xfrm>
                <a:off x="10099691" y="1099560"/>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354593632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Number Large 2">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6CD61C25-A250-14F5-6715-1F197E686100}"/>
              </a:ext>
            </a:extLst>
          </p:cNvPr>
          <p:cNvSpPr>
            <a:spLocks noGrp="1"/>
          </p:cNvSpPr>
          <p:nvPr>
            <p:ph type="title"/>
          </p:nvPr>
        </p:nvSpPr>
        <p:spPr>
          <a:xfrm>
            <a:off x="6787693" y="4477109"/>
            <a:ext cx="4589254" cy="1799770"/>
          </a:xfrm>
        </p:spPr>
        <p:txBody>
          <a:bodyPr anchor="t">
            <a:normAutofit/>
          </a:bodyPr>
          <a:lstStyle>
            <a:lvl1pPr>
              <a:lnSpc>
                <a:spcPct val="110000"/>
              </a:lnSpc>
              <a:defRPr sz="2400" b="0" spc="0" baseline="0">
                <a:latin typeface="+mn-lt"/>
              </a:defRPr>
            </a:lvl1pPr>
          </a:lstStyle>
          <a:p>
            <a:r>
              <a:rPr lang="en-US"/>
              <a:t>Click to edit Master title style</a:t>
            </a:r>
          </a:p>
        </p:txBody>
      </p:sp>
      <p:sp>
        <p:nvSpPr>
          <p:cNvPr id="9" name="Content Placeholder 8">
            <a:extLst>
              <a:ext uri="{FF2B5EF4-FFF2-40B4-BE49-F238E27FC236}">
                <a16:creationId xmlns:a16="http://schemas.microsoft.com/office/drawing/2014/main" id="{2CA42EA1-4EDC-E831-A20C-E2DE1B023614}"/>
              </a:ext>
            </a:extLst>
          </p:cNvPr>
          <p:cNvSpPr>
            <a:spLocks noGrp="1"/>
          </p:cNvSpPr>
          <p:nvPr>
            <p:ph sz="quarter" idx="13" hasCustomPrompt="1"/>
          </p:nvPr>
        </p:nvSpPr>
        <p:spPr>
          <a:xfrm>
            <a:off x="560388" y="457200"/>
            <a:ext cx="9990137" cy="3873500"/>
          </a:xfrm>
        </p:spPr>
        <p:txBody>
          <a:bodyPr anchor="ctr"/>
          <a:lstStyle>
            <a:lvl1pPr>
              <a:lnSpc>
                <a:spcPct val="55000"/>
              </a:lnSpc>
              <a:buNone/>
              <a:defRPr sz="34400" b="1">
                <a:latin typeface="+mj-lt"/>
              </a:defRPr>
            </a:lvl1pPr>
          </a:lstStyle>
          <a:p>
            <a:pPr lvl="0"/>
            <a:r>
              <a:rPr lang="en-US" dirty="0"/>
              <a:t>##%</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787694" y="6356350"/>
            <a:ext cx="2217759" cy="365125"/>
          </a:xfrm>
        </p:spPr>
        <p:txBody>
          <a:bodyPr/>
          <a:lstStyle>
            <a:lvl1pPr>
              <a:defRPr>
                <a:solidFill>
                  <a:schemeClr val="tx2"/>
                </a:solidFill>
              </a:defRPr>
            </a:lvl1p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69461907-2295-491B-95B5-6AF8C1949FB7}"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t>‹#›</a:t>
            </a:fld>
            <a:endParaRPr lang="en-US" dirty="0"/>
          </a:p>
        </p:txBody>
      </p:sp>
      <p:sp>
        <p:nvSpPr>
          <p:cNvPr id="32" name="Freeform: Shape 31">
            <a:extLst>
              <a:ext uri="{FF2B5EF4-FFF2-40B4-BE49-F238E27FC236}">
                <a16:creationId xmlns:a16="http://schemas.microsoft.com/office/drawing/2014/main" id="{D2A36669-AF62-49D4-9157-AACA2436AF3C}"/>
              </a:ext>
            </a:extLst>
          </p:cNvPr>
          <p:cNvSpPr/>
          <p:nvPr/>
        </p:nvSpPr>
        <p:spPr>
          <a:xfrm rot="20301122" flipH="1" flipV="1">
            <a:off x="-106280" y="5181219"/>
            <a:ext cx="2351416" cy="1276499"/>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574680"/>
              <a:gd name="connsiteY0" fmla="*/ 0 h 3089347"/>
              <a:gd name="connsiteX1" fmla="*/ 4574680 w 4574680"/>
              <a:gd name="connsiteY1" fmla="*/ 1365633 h 3089347"/>
              <a:gd name="connsiteX2" fmla="*/ 3916054 w 4574680"/>
              <a:gd name="connsiteY2" fmla="*/ 2615611 h 3089347"/>
              <a:gd name="connsiteX3" fmla="*/ 3225585 w 4574680"/>
              <a:gd name="connsiteY3" fmla="*/ 2984244 h 3089347"/>
              <a:gd name="connsiteX4" fmla="*/ 2247563 w 4574680"/>
              <a:gd name="connsiteY4" fmla="*/ 3086503 h 3089347"/>
              <a:gd name="connsiteX5" fmla="*/ 1234115 w 4574680"/>
              <a:gd name="connsiteY5" fmla="*/ 3023051 h 3089347"/>
              <a:gd name="connsiteX6" fmla="*/ 155089 w 4574680"/>
              <a:gd name="connsiteY6" fmla="*/ 2034602 h 3089347"/>
              <a:gd name="connsiteX7" fmla="*/ 13820 w 4574680"/>
              <a:gd name="connsiteY7" fmla="*/ 1186120 h 3089347"/>
              <a:gd name="connsiteX8" fmla="*/ 1930 w 4574680"/>
              <a:gd name="connsiteY8" fmla="*/ 0 h 3089347"/>
              <a:gd name="connsiteX0" fmla="*/ 0 w 4560860"/>
              <a:gd name="connsiteY0" fmla="*/ 55958 h 1959185"/>
              <a:gd name="connsiteX1" fmla="*/ 4560860 w 4560860"/>
              <a:gd name="connsiteY1" fmla="*/ 235471 h 1959185"/>
              <a:gd name="connsiteX2" fmla="*/ 3902234 w 4560860"/>
              <a:gd name="connsiteY2" fmla="*/ 1485449 h 1959185"/>
              <a:gd name="connsiteX3" fmla="*/ 3211765 w 4560860"/>
              <a:gd name="connsiteY3" fmla="*/ 1854082 h 1959185"/>
              <a:gd name="connsiteX4" fmla="*/ 2233743 w 4560860"/>
              <a:gd name="connsiteY4" fmla="*/ 1956341 h 1959185"/>
              <a:gd name="connsiteX5" fmla="*/ 1220295 w 4560860"/>
              <a:gd name="connsiteY5" fmla="*/ 1892889 h 1959185"/>
              <a:gd name="connsiteX6" fmla="*/ 141269 w 4560860"/>
              <a:gd name="connsiteY6" fmla="*/ 904440 h 1959185"/>
              <a:gd name="connsiteX7" fmla="*/ 0 w 4560860"/>
              <a:gd name="connsiteY7" fmla="*/ 55958 h 1959185"/>
              <a:gd name="connsiteX0" fmla="*/ 0 w 4419591"/>
              <a:gd name="connsiteY0" fmla="*/ 681456 h 1736201"/>
              <a:gd name="connsiteX1" fmla="*/ 4419591 w 4419591"/>
              <a:gd name="connsiteY1" fmla="*/ 12487 h 1736201"/>
              <a:gd name="connsiteX2" fmla="*/ 3760965 w 4419591"/>
              <a:gd name="connsiteY2" fmla="*/ 1262465 h 1736201"/>
              <a:gd name="connsiteX3" fmla="*/ 3070496 w 4419591"/>
              <a:gd name="connsiteY3" fmla="*/ 1631098 h 1736201"/>
              <a:gd name="connsiteX4" fmla="*/ 2092474 w 4419591"/>
              <a:gd name="connsiteY4" fmla="*/ 1733357 h 1736201"/>
              <a:gd name="connsiteX5" fmla="*/ 1079026 w 4419591"/>
              <a:gd name="connsiteY5" fmla="*/ 1669905 h 1736201"/>
              <a:gd name="connsiteX6" fmla="*/ 0 w 4419591"/>
              <a:gd name="connsiteY6" fmla="*/ 681456 h 1736201"/>
              <a:gd name="connsiteX0" fmla="*/ 0 w 4444077"/>
              <a:gd name="connsiteY0" fmla="*/ 278206 h 1768127"/>
              <a:gd name="connsiteX1" fmla="*/ 4444077 w 4444077"/>
              <a:gd name="connsiteY1" fmla="*/ 44413 h 1768127"/>
              <a:gd name="connsiteX2" fmla="*/ 3785451 w 4444077"/>
              <a:gd name="connsiteY2" fmla="*/ 1294391 h 1768127"/>
              <a:gd name="connsiteX3" fmla="*/ 3094982 w 4444077"/>
              <a:gd name="connsiteY3" fmla="*/ 1663024 h 1768127"/>
              <a:gd name="connsiteX4" fmla="*/ 2116960 w 4444077"/>
              <a:gd name="connsiteY4" fmla="*/ 1765283 h 1768127"/>
              <a:gd name="connsiteX5" fmla="*/ 1103512 w 4444077"/>
              <a:gd name="connsiteY5" fmla="*/ 1701831 h 1768127"/>
              <a:gd name="connsiteX6" fmla="*/ 0 w 4444077"/>
              <a:gd name="connsiteY6" fmla="*/ 278206 h 176812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3650 h 1743571"/>
              <a:gd name="connsiteX1" fmla="*/ 4444077 w 4444077"/>
              <a:gd name="connsiteY1" fmla="*/ 19857 h 1743571"/>
              <a:gd name="connsiteX2" fmla="*/ 3785451 w 4444077"/>
              <a:gd name="connsiteY2" fmla="*/ 1269835 h 1743571"/>
              <a:gd name="connsiteX3" fmla="*/ 3094982 w 4444077"/>
              <a:gd name="connsiteY3" fmla="*/ 1638468 h 1743571"/>
              <a:gd name="connsiteX4" fmla="*/ 2116960 w 4444077"/>
              <a:gd name="connsiteY4" fmla="*/ 1740727 h 1743571"/>
              <a:gd name="connsiteX5" fmla="*/ 1103512 w 4444077"/>
              <a:gd name="connsiteY5" fmla="*/ 1677275 h 1743571"/>
              <a:gd name="connsiteX6" fmla="*/ 0 w 4444077"/>
              <a:gd name="connsiteY6" fmla="*/ 253650 h 1743571"/>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077" h="1723714">
                <a:moveTo>
                  <a:pt x="0" y="233793"/>
                </a:moveTo>
                <a:cubicBezTo>
                  <a:pt x="1291362" y="189652"/>
                  <a:pt x="3168354" y="57895"/>
                  <a:pt x="4444077" y="0"/>
                </a:cubicBezTo>
                <a:cubicBezTo>
                  <a:pt x="4352550" y="749432"/>
                  <a:pt x="4165621" y="965526"/>
                  <a:pt x="3785451" y="1249978"/>
                </a:cubicBezTo>
                <a:cubicBezTo>
                  <a:pt x="3673777" y="1343004"/>
                  <a:pt x="3277609" y="1550393"/>
                  <a:pt x="3094982" y="1618611"/>
                </a:cubicBezTo>
                <a:cubicBezTo>
                  <a:pt x="2720022" y="1693312"/>
                  <a:pt x="2448872" y="1714402"/>
                  <a:pt x="2116960" y="1720870"/>
                </a:cubicBezTo>
                <a:cubicBezTo>
                  <a:pt x="1785048" y="1727338"/>
                  <a:pt x="1342148" y="1728723"/>
                  <a:pt x="1103512" y="1657418"/>
                </a:cubicBezTo>
                <a:cubicBezTo>
                  <a:pt x="754766" y="1482101"/>
                  <a:pt x="340352" y="1121045"/>
                  <a:pt x="0" y="233793"/>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a:p>
            <a:pPr algn="ctr"/>
            <a:endParaRPr lang="en-US" dirty="0"/>
          </a:p>
        </p:txBody>
      </p:sp>
      <p:sp>
        <p:nvSpPr>
          <p:cNvPr id="33" name="Freeform: Shape 32">
            <a:extLst>
              <a:ext uri="{FF2B5EF4-FFF2-40B4-BE49-F238E27FC236}">
                <a16:creationId xmlns:a16="http://schemas.microsoft.com/office/drawing/2014/main" id="{BE272944-ED97-968E-0B55-05AF88DF54A5}"/>
              </a:ext>
            </a:extLst>
          </p:cNvPr>
          <p:cNvSpPr/>
          <p:nvPr/>
        </p:nvSpPr>
        <p:spPr>
          <a:xfrm rot="17412478">
            <a:off x="1996567" y="5072721"/>
            <a:ext cx="2002113" cy="1192773"/>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38" name="Group 37">
            <a:extLst>
              <a:ext uri="{FF2B5EF4-FFF2-40B4-BE49-F238E27FC236}">
                <a16:creationId xmlns:a16="http://schemas.microsoft.com/office/drawing/2014/main" id="{67980FCB-C188-C0F2-BD48-EA1E45BBE810}"/>
              </a:ext>
            </a:extLst>
          </p:cNvPr>
          <p:cNvGrpSpPr/>
          <p:nvPr/>
        </p:nvGrpSpPr>
        <p:grpSpPr>
          <a:xfrm rot="20683546">
            <a:off x="770359" y="5653154"/>
            <a:ext cx="688256" cy="306609"/>
            <a:chOff x="10096975" y="5939226"/>
            <a:chExt cx="929806" cy="414217"/>
          </a:xfrm>
        </p:grpSpPr>
        <p:sp>
          <p:nvSpPr>
            <p:cNvPr id="39" name="Freeform: Shape 38">
              <a:extLst>
                <a:ext uri="{FF2B5EF4-FFF2-40B4-BE49-F238E27FC236}">
                  <a16:creationId xmlns:a16="http://schemas.microsoft.com/office/drawing/2014/main" id="{71C5F515-58B5-8EAA-AC0B-A2041CE64BD8}"/>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Freeform: Shape 39">
              <a:extLst>
                <a:ext uri="{FF2B5EF4-FFF2-40B4-BE49-F238E27FC236}">
                  <a16:creationId xmlns:a16="http://schemas.microsoft.com/office/drawing/2014/main" id="{7C405E9A-0101-84D8-E976-3C9C1B6C2327}"/>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Freeform: Shape 40">
              <a:extLst>
                <a:ext uri="{FF2B5EF4-FFF2-40B4-BE49-F238E27FC236}">
                  <a16:creationId xmlns:a16="http://schemas.microsoft.com/office/drawing/2014/main" id="{5A8C5803-1C20-1A88-7388-CC8A7EAF2A4E}"/>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2" name="Group 41">
            <a:extLst>
              <a:ext uri="{FF2B5EF4-FFF2-40B4-BE49-F238E27FC236}">
                <a16:creationId xmlns:a16="http://schemas.microsoft.com/office/drawing/2014/main" id="{CD6F07AD-DE95-4886-CD8E-B7A64D33F5F9}"/>
              </a:ext>
            </a:extLst>
          </p:cNvPr>
          <p:cNvGrpSpPr/>
          <p:nvPr/>
        </p:nvGrpSpPr>
        <p:grpSpPr>
          <a:xfrm rot="885651">
            <a:off x="2678787" y="5206084"/>
            <a:ext cx="637672" cy="341819"/>
            <a:chOff x="5447388" y="3100610"/>
            <a:chExt cx="1500891" cy="804540"/>
          </a:xfrm>
        </p:grpSpPr>
        <p:sp>
          <p:nvSpPr>
            <p:cNvPr id="43" name="Oval 42">
              <a:extLst>
                <a:ext uri="{FF2B5EF4-FFF2-40B4-BE49-F238E27FC236}">
                  <a16:creationId xmlns:a16="http://schemas.microsoft.com/office/drawing/2014/main" id="{6845C6C8-3B01-B29B-6F6B-8C02F09196DA}"/>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Freeform: Shape 43">
              <a:extLst>
                <a:ext uri="{FF2B5EF4-FFF2-40B4-BE49-F238E27FC236}">
                  <a16:creationId xmlns:a16="http://schemas.microsoft.com/office/drawing/2014/main" id="{D0242C52-A351-6F7A-98B3-E50A346F1560}"/>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5" name="Oval 44">
              <a:extLst>
                <a:ext uri="{FF2B5EF4-FFF2-40B4-BE49-F238E27FC236}">
                  <a16:creationId xmlns:a16="http://schemas.microsoft.com/office/drawing/2014/main" id="{F10C964C-969E-B92D-C92A-A351F0A85E7D}"/>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Freeform: Shape 45">
              <a:extLst>
                <a:ext uri="{FF2B5EF4-FFF2-40B4-BE49-F238E27FC236}">
                  <a16:creationId xmlns:a16="http://schemas.microsoft.com/office/drawing/2014/main" id="{9B10AB3B-1852-D4D8-BBB8-B346779CCD58}"/>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7" name="Freeform: Shape 46">
              <a:extLst>
                <a:ext uri="{FF2B5EF4-FFF2-40B4-BE49-F238E27FC236}">
                  <a16:creationId xmlns:a16="http://schemas.microsoft.com/office/drawing/2014/main" id="{B791C65B-2C39-6689-EB0C-E42F7B645F50}"/>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8" name="Star: 7 Points 2">
            <a:extLst>
              <a:ext uri="{FF2B5EF4-FFF2-40B4-BE49-F238E27FC236}">
                <a16:creationId xmlns:a16="http://schemas.microsoft.com/office/drawing/2014/main" id="{817FE111-7A52-9D2C-E143-C91373B44373}"/>
              </a:ext>
            </a:extLst>
          </p:cNvPr>
          <p:cNvSpPr/>
          <p:nvPr/>
        </p:nvSpPr>
        <p:spPr>
          <a:xfrm rot="18062601">
            <a:off x="3584307" y="4964022"/>
            <a:ext cx="1886784" cy="1900950"/>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9" name="Group 48">
            <a:extLst>
              <a:ext uri="{FF2B5EF4-FFF2-40B4-BE49-F238E27FC236}">
                <a16:creationId xmlns:a16="http://schemas.microsoft.com/office/drawing/2014/main" id="{49F4CA9E-9512-BD7B-9941-4FA88B9FFFC0}"/>
              </a:ext>
            </a:extLst>
          </p:cNvPr>
          <p:cNvGrpSpPr/>
          <p:nvPr/>
        </p:nvGrpSpPr>
        <p:grpSpPr>
          <a:xfrm>
            <a:off x="4209811" y="5726212"/>
            <a:ext cx="689925" cy="312906"/>
            <a:chOff x="1162566" y="1754387"/>
            <a:chExt cx="689925" cy="312906"/>
          </a:xfrm>
        </p:grpSpPr>
        <p:sp>
          <p:nvSpPr>
            <p:cNvPr id="50" name="Oval 49">
              <a:extLst>
                <a:ext uri="{FF2B5EF4-FFF2-40B4-BE49-F238E27FC236}">
                  <a16:creationId xmlns:a16="http://schemas.microsoft.com/office/drawing/2014/main" id="{430746BE-A786-4974-770A-411E83EFA822}"/>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Freeform: Shape 50">
              <a:extLst>
                <a:ext uri="{FF2B5EF4-FFF2-40B4-BE49-F238E27FC236}">
                  <a16:creationId xmlns:a16="http://schemas.microsoft.com/office/drawing/2014/main" id="{1D38301A-EA14-C410-9099-41038AB137E2}"/>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2" name="Oval 51">
              <a:extLst>
                <a:ext uri="{FF2B5EF4-FFF2-40B4-BE49-F238E27FC236}">
                  <a16:creationId xmlns:a16="http://schemas.microsoft.com/office/drawing/2014/main" id="{BEC72C60-E15A-59E7-F036-FF5E1AD481F3}"/>
                </a:ext>
              </a:extLst>
            </p:cNvPr>
            <p:cNvSpPr/>
            <p:nvPr/>
          </p:nvSpPr>
          <p:spPr>
            <a:xfrm rot="21262796" flipV="1">
              <a:off x="1575997"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Freeform: Shape 52">
              <a:extLst>
                <a:ext uri="{FF2B5EF4-FFF2-40B4-BE49-F238E27FC236}">
                  <a16:creationId xmlns:a16="http://schemas.microsoft.com/office/drawing/2014/main" id="{3D9A1378-E67C-F82E-DA75-E668A0902C9D}"/>
                </a:ext>
              </a:extLst>
            </p:cNvPr>
            <p:cNvSpPr/>
            <p:nvPr/>
          </p:nvSpPr>
          <p:spPr>
            <a:xfrm rot="18622065" flipV="1">
              <a:off x="1711783"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54" name="Oval 53">
            <a:extLst>
              <a:ext uri="{FF2B5EF4-FFF2-40B4-BE49-F238E27FC236}">
                <a16:creationId xmlns:a16="http://schemas.microsoft.com/office/drawing/2014/main" id="{AA6A1D7D-3A90-562F-71AB-91511879B758}"/>
              </a:ext>
            </a:extLst>
          </p:cNvPr>
          <p:cNvSpPr/>
          <p:nvPr/>
        </p:nvSpPr>
        <p:spPr>
          <a:xfrm rot="5784107">
            <a:off x="4490879" y="6101008"/>
            <a:ext cx="124751" cy="137337"/>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5450075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Number Large 3">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7D3FBE9-AFD0-F07B-C213-95A85B23803F}"/>
              </a:ext>
            </a:extLst>
          </p:cNvPr>
          <p:cNvSpPr/>
          <p:nvPr/>
        </p:nvSpPr>
        <p:spPr>
          <a:xfrm flipH="1">
            <a:off x="-222222" y="4106519"/>
            <a:ext cx="12414222" cy="2751481"/>
          </a:xfrm>
          <a:custGeom>
            <a:avLst/>
            <a:gdLst>
              <a:gd name="connsiteX0" fmla="*/ 5356688 w 12414222"/>
              <a:gd name="connsiteY0" fmla="*/ 0 h 2751481"/>
              <a:gd name="connsiteX1" fmla="*/ 4405720 w 12414222"/>
              <a:gd name="connsiteY1" fmla="*/ 395032 h 2751481"/>
              <a:gd name="connsiteX2" fmla="*/ 3451612 w 12414222"/>
              <a:gd name="connsiteY2" fmla="*/ 110306 h 2751481"/>
              <a:gd name="connsiteX3" fmla="*/ 2491227 w 12414222"/>
              <a:gd name="connsiteY3" fmla="*/ 395032 h 2751481"/>
              <a:gd name="connsiteX4" fmla="*/ 1562236 w 12414222"/>
              <a:gd name="connsiteY4" fmla="*/ 32794 h 2751481"/>
              <a:gd name="connsiteX5" fmla="*/ 576734 w 12414222"/>
              <a:gd name="connsiteY5" fmla="*/ 395032 h 2751481"/>
              <a:gd name="connsiteX6" fmla="*/ 61136 w 12414222"/>
              <a:gd name="connsiteY6" fmla="*/ 291245 h 2751481"/>
              <a:gd name="connsiteX7" fmla="*/ 0 w 12414222"/>
              <a:gd name="connsiteY7" fmla="*/ 268637 h 2751481"/>
              <a:gd name="connsiteX8" fmla="*/ 0 w 12414222"/>
              <a:gd name="connsiteY8" fmla="*/ 2751481 h 2751481"/>
              <a:gd name="connsiteX9" fmla="*/ 12414222 w 12414222"/>
              <a:gd name="connsiteY9" fmla="*/ 2751481 h 2751481"/>
              <a:gd name="connsiteX10" fmla="*/ 12320170 w 12414222"/>
              <a:gd name="connsiteY10" fmla="*/ 462224 h 2751481"/>
              <a:gd name="connsiteX11" fmla="*/ 12082890 w 12414222"/>
              <a:gd name="connsiteY11" fmla="*/ 395032 h 2751481"/>
              <a:gd name="connsiteX12" fmla="*/ 11125644 w 12414222"/>
              <a:gd name="connsiteY12" fmla="*/ 44718 h 2751481"/>
              <a:gd name="connsiteX13" fmla="*/ 10163193 w 12414222"/>
              <a:gd name="connsiteY13" fmla="*/ 394876 h 2751481"/>
              <a:gd name="connsiteX14" fmla="*/ 9197809 w 12414222"/>
              <a:gd name="connsiteY14" fmla="*/ 44718 h 2751481"/>
              <a:gd name="connsiteX15" fmla="*/ 8225419 w 12414222"/>
              <a:gd name="connsiteY15" fmla="*/ 466426 h 2751481"/>
              <a:gd name="connsiteX16" fmla="*/ 7295875 w 12414222"/>
              <a:gd name="connsiteY16" fmla="*/ 98380 h 2751481"/>
              <a:gd name="connsiteX17" fmla="*/ 6326070 w 12414222"/>
              <a:gd name="connsiteY17" fmla="*/ 395032 h 2751481"/>
              <a:gd name="connsiteX18" fmla="*/ 5356688 w 12414222"/>
              <a:gd name="connsiteY18" fmla="*/ 0 h 2751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414222" h="2751481">
                <a:moveTo>
                  <a:pt x="5356688" y="0"/>
                </a:moveTo>
                <a:cubicBezTo>
                  <a:pt x="4878060" y="0"/>
                  <a:pt x="4723233" y="376647"/>
                  <a:pt x="4405720" y="395032"/>
                </a:cubicBezTo>
                <a:cubicBezTo>
                  <a:pt x="4088208" y="413416"/>
                  <a:pt x="3930231" y="110306"/>
                  <a:pt x="3451612" y="110306"/>
                </a:cubicBezTo>
                <a:cubicBezTo>
                  <a:pt x="2972985" y="110306"/>
                  <a:pt x="2806123" y="407950"/>
                  <a:pt x="2491227" y="395032"/>
                </a:cubicBezTo>
                <a:cubicBezTo>
                  <a:pt x="2176332" y="382113"/>
                  <a:pt x="2040855" y="32794"/>
                  <a:pt x="1562236" y="32794"/>
                </a:cubicBezTo>
                <a:cubicBezTo>
                  <a:pt x="1083608" y="32794"/>
                  <a:pt x="1055352" y="395032"/>
                  <a:pt x="576734" y="395032"/>
                </a:cubicBezTo>
                <a:cubicBezTo>
                  <a:pt x="397249" y="395032"/>
                  <a:pt x="223823" y="348089"/>
                  <a:pt x="61136" y="291245"/>
                </a:cubicBezTo>
                <a:lnTo>
                  <a:pt x="0" y="268637"/>
                </a:lnTo>
                <a:lnTo>
                  <a:pt x="0" y="2751481"/>
                </a:lnTo>
                <a:lnTo>
                  <a:pt x="12414222" y="2751481"/>
                </a:lnTo>
                <a:lnTo>
                  <a:pt x="12320170" y="462224"/>
                </a:lnTo>
                <a:cubicBezTo>
                  <a:pt x="12296844" y="-33364"/>
                  <a:pt x="12281977" y="464616"/>
                  <a:pt x="12082890" y="395032"/>
                </a:cubicBezTo>
                <a:cubicBezTo>
                  <a:pt x="11883802" y="325447"/>
                  <a:pt x="11602390" y="4540"/>
                  <a:pt x="11125644" y="44718"/>
                </a:cubicBezTo>
                <a:cubicBezTo>
                  <a:pt x="10660413" y="83925"/>
                  <a:pt x="10716328" y="367594"/>
                  <a:pt x="10163193" y="394876"/>
                </a:cubicBezTo>
                <a:cubicBezTo>
                  <a:pt x="9805753" y="357385"/>
                  <a:pt x="9520771" y="32793"/>
                  <a:pt x="9197809" y="44718"/>
                </a:cubicBezTo>
                <a:cubicBezTo>
                  <a:pt x="8874847" y="56643"/>
                  <a:pt x="8542408" y="457482"/>
                  <a:pt x="8225419" y="466426"/>
                </a:cubicBezTo>
                <a:cubicBezTo>
                  <a:pt x="7908430" y="475369"/>
                  <a:pt x="7826858" y="122997"/>
                  <a:pt x="7295875" y="98380"/>
                </a:cubicBezTo>
                <a:cubicBezTo>
                  <a:pt x="6817247" y="98380"/>
                  <a:pt x="6649268" y="411428"/>
                  <a:pt x="6326070" y="395032"/>
                </a:cubicBezTo>
                <a:cubicBezTo>
                  <a:pt x="6002872" y="378635"/>
                  <a:pt x="5676746" y="0"/>
                  <a:pt x="5356688" y="0"/>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EDDFDFA-2DF8-D0C2-9106-5421D4995177}"/>
              </a:ext>
            </a:extLst>
          </p:cNvPr>
          <p:cNvSpPr>
            <a:spLocks noGrp="1"/>
          </p:cNvSpPr>
          <p:nvPr>
            <p:ph type="title" hasCustomPrompt="1"/>
          </p:nvPr>
        </p:nvSpPr>
        <p:spPr>
          <a:xfrm>
            <a:off x="2296064" y="4928341"/>
            <a:ext cx="7599872" cy="1152590"/>
          </a:xfrm>
        </p:spPr>
        <p:txBody>
          <a:bodyPr anchor="ctr">
            <a:normAutofit/>
          </a:bodyPr>
          <a:lstStyle>
            <a:lvl1pPr algn="ctr">
              <a:lnSpc>
                <a:spcPct val="120000"/>
              </a:lnSpc>
              <a:defRPr sz="2400" b="0" cap="none" spc="0" baseline="0">
                <a:solidFill>
                  <a:schemeClr val="tx2"/>
                </a:solidFill>
                <a:latin typeface="+mn-lt"/>
              </a:defRPr>
            </a:lvl1pPr>
          </a:lstStyle>
          <a:p>
            <a:r>
              <a:rPr lang="en-US" dirty="0"/>
              <a:t>Click to edit master Style</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hasCustomPrompt="1"/>
          </p:nvPr>
        </p:nvSpPr>
        <p:spPr>
          <a:xfrm>
            <a:off x="1011661" y="1380226"/>
            <a:ext cx="10168678" cy="3100334"/>
          </a:xfrm>
          <a:prstGeom prst="rect">
            <a:avLst/>
          </a:prstGeom>
        </p:spPr>
        <p:txBody>
          <a:bodyPr anchor="ctr">
            <a:normAutofit/>
          </a:bodyPr>
          <a:lstStyle>
            <a:lvl1pPr marL="100584" algn="ctr">
              <a:lnSpc>
                <a:spcPct val="55000"/>
              </a:lnSpc>
              <a:buNone/>
              <a:defRPr sz="34400" b="1" spc="0" baseline="0">
                <a:solidFill>
                  <a:schemeClr val="accent3">
                    <a:lumMod val="75000"/>
                  </a:schemeClr>
                </a:solidFill>
                <a:latin typeface="+mj-lt"/>
              </a:defRPr>
            </a:lvl1pPr>
            <a:lvl2pPr algn="ctr">
              <a:lnSpc>
                <a:spcPct val="55000"/>
              </a:lnSpc>
              <a:buNone/>
              <a:defRPr sz="6600" b="1">
                <a:solidFill>
                  <a:schemeClr val="bg2"/>
                </a:solidFill>
                <a:latin typeface="+mj-lt"/>
              </a:defRPr>
            </a:lvl2pPr>
            <a:lvl3pPr algn="ctr">
              <a:lnSpc>
                <a:spcPct val="55000"/>
              </a:lnSpc>
              <a:buNone/>
              <a:defRPr sz="6600" b="1">
                <a:solidFill>
                  <a:schemeClr val="bg2"/>
                </a:solidFill>
                <a:latin typeface="+mj-lt"/>
              </a:defRPr>
            </a:lvl3pPr>
            <a:lvl4pPr algn="ctr">
              <a:lnSpc>
                <a:spcPct val="55000"/>
              </a:lnSpc>
              <a:buNone/>
              <a:defRPr sz="6600" b="1">
                <a:solidFill>
                  <a:schemeClr val="bg2"/>
                </a:solidFill>
                <a:latin typeface="+mj-lt"/>
              </a:defRPr>
            </a:lvl4pPr>
            <a:lvl5pPr algn="ctr">
              <a:lnSpc>
                <a:spcPct val="55000"/>
              </a:lnSpc>
              <a:buNone/>
              <a:defRPr sz="6600" b="1">
                <a:solidFill>
                  <a:schemeClr val="bg2"/>
                </a:solidFill>
                <a:latin typeface="+mj-lt"/>
              </a:defRPr>
            </a:lvl5pPr>
          </a:lstStyle>
          <a:p>
            <a:pPr lvl="0"/>
            <a:r>
              <a:rPr lang="en-US" dirty="0"/>
              <a:t>##%</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462558F6-38D0-4026-8F33-17B668CDED93}"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t>‹#›</a:t>
            </a:fld>
            <a:endParaRPr lang="en-US" dirty="0"/>
          </a:p>
        </p:txBody>
      </p:sp>
    </p:spTree>
    <p:extLst>
      <p:ext uri="{BB962C8B-B14F-4D97-AF65-F5344CB8AC3E}">
        <p14:creationId xmlns:p14="http://schemas.microsoft.com/office/powerpoint/2010/main" val="92956218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51B10-4D77-D9D0-CD2B-70B8C7E065B2}"/>
              </a:ext>
            </a:extLst>
          </p:cNvPr>
          <p:cNvSpPr>
            <a:spLocks noGrp="1"/>
          </p:cNvSpPr>
          <p:nvPr>
            <p:ph type="title"/>
          </p:nvPr>
        </p:nvSpPr>
        <p:spPr>
          <a:xfrm>
            <a:off x="699660" y="549041"/>
            <a:ext cx="9893999" cy="1077379"/>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55B508C-3D3C-3A04-3528-4893259B0455}"/>
              </a:ext>
            </a:extLst>
          </p:cNvPr>
          <p:cNvSpPr>
            <a:spLocks noGrp="1"/>
          </p:cNvSpPr>
          <p:nvPr>
            <p:ph sz="half" idx="1"/>
          </p:nvPr>
        </p:nvSpPr>
        <p:spPr>
          <a:xfrm>
            <a:off x="699660" y="1946581"/>
            <a:ext cx="4421459" cy="42442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DAA02F6-BD05-ADB1-BA48-248F41B6F5F3}"/>
              </a:ext>
            </a:extLst>
          </p:cNvPr>
          <p:cNvSpPr>
            <a:spLocks noGrp="1"/>
          </p:cNvSpPr>
          <p:nvPr>
            <p:ph sz="half" idx="2"/>
          </p:nvPr>
        </p:nvSpPr>
        <p:spPr>
          <a:xfrm>
            <a:off x="6172200" y="1946581"/>
            <a:ext cx="4421459" cy="42442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FE948D4F-0D0A-8BB9-4F56-107A52F281E3}"/>
              </a:ext>
            </a:extLst>
          </p:cNvPr>
          <p:cNvSpPr>
            <a:spLocks noGrp="1"/>
          </p:cNvSpPr>
          <p:nvPr>
            <p:ph type="ftr" sz="quarter" idx="11"/>
          </p:nvPr>
        </p:nvSpPr>
        <p:spPr/>
        <p:txBody>
          <a:bodyPr/>
          <a:lstStyle/>
          <a:p>
            <a:r>
              <a:rPr lang="en-US" dirty="0"/>
              <a:t>WILCOX WRITING ©</a:t>
            </a:r>
          </a:p>
        </p:txBody>
      </p:sp>
      <p:sp>
        <p:nvSpPr>
          <p:cNvPr id="5" name="Date Placeholder 4">
            <a:extLst>
              <a:ext uri="{FF2B5EF4-FFF2-40B4-BE49-F238E27FC236}">
                <a16:creationId xmlns:a16="http://schemas.microsoft.com/office/drawing/2014/main" id="{4E769124-FC98-B1DD-3B04-F87993383C4B}"/>
              </a:ext>
            </a:extLst>
          </p:cNvPr>
          <p:cNvSpPr>
            <a:spLocks noGrp="1"/>
          </p:cNvSpPr>
          <p:nvPr>
            <p:ph type="dt" sz="half" idx="10"/>
          </p:nvPr>
        </p:nvSpPr>
        <p:spPr/>
        <p:txBody>
          <a:bodyPr/>
          <a:lstStyle/>
          <a:p>
            <a:fld id="{EABCC6F8-6435-4B82-A125-6AC2229A8B88}" type="datetime1">
              <a:rPr lang="en-US" smtClean="0"/>
              <a:t>5/13/2026</a:t>
            </a:fld>
            <a:endParaRPr lang="en-US" dirty="0"/>
          </a:p>
        </p:txBody>
      </p:sp>
      <p:sp>
        <p:nvSpPr>
          <p:cNvPr id="7" name="Slide Number Placeholder 6">
            <a:extLst>
              <a:ext uri="{FF2B5EF4-FFF2-40B4-BE49-F238E27FC236}">
                <a16:creationId xmlns:a16="http://schemas.microsoft.com/office/drawing/2014/main" id="{03FF5D1E-4005-A355-6CD3-9DD91ADA603E}"/>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207946604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0FE0F-B048-7F4F-1EF2-91CD224D93FC}"/>
              </a:ext>
            </a:extLst>
          </p:cNvPr>
          <p:cNvSpPr>
            <a:spLocks noGrp="1"/>
          </p:cNvSpPr>
          <p:nvPr>
            <p:ph type="title"/>
          </p:nvPr>
        </p:nvSpPr>
        <p:spPr>
          <a:xfrm>
            <a:off x="683674" y="365126"/>
            <a:ext cx="10515600" cy="1261294"/>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C155D06-C2C8-1830-D789-879E3F39087C}"/>
              </a:ext>
            </a:extLst>
          </p:cNvPr>
          <p:cNvSpPr>
            <a:spLocks noGrp="1"/>
          </p:cNvSpPr>
          <p:nvPr>
            <p:ph type="body" idx="1"/>
          </p:nvPr>
        </p:nvSpPr>
        <p:spPr>
          <a:xfrm>
            <a:off x="683674" y="1626420"/>
            <a:ext cx="4434163" cy="599878"/>
          </a:xfrm>
        </p:spPr>
        <p:txBody>
          <a:bodyPr anchor="b">
            <a:normAutofit/>
          </a:bodyPr>
          <a:lstStyle>
            <a:lvl1pPr marL="0" indent="0">
              <a:buNone/>
              <a:defRPr sz="1400" b="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CE6BF6-D801-9236-6425-501DB8AD6A14}"/>
              </a:ext>
            </a:extLst>
          </p:cNvPr>
          <p:cNvSpPr>
            <a:spLocks noGrp="1"/>
          </p:cNvSpPr>
          <p:nvPr>
            <p:ph sz="half" idx="2"/>
          </p:nvPr>
        </p:nvSpPr>
        <p:spPr>
          <a:xfrm>
            <a:off x="683675" y="2293205"/>
            <a:ext cx="4412432" cy="39849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4149CA7-B860-B244-7675-4472B019AA7D}"/>
              </a:ext>
            </a:extLst>
          </p:cNvPr>
          <p:cNvSpPr>
            <a:spLocks noGrp="1"/>
          </p:cNvSpPr>
          <p:nvPr>
            <p:ph type="body" sz="quarter" idx="3"/>
          </p:nvPr>
        </p:nvSpPr>
        <p:spPr>
          <a:xfrm>
            <a:off x="6172201" y="1626420"/>
            <a:ext cx="4434164" cy="599878"/>
          </a:xfrm>
        </p:spPr>
        <p:txBody>
          <a:bodyPr anchor="b">
            <a:normAutofit/>
          </a:bodyPr>
          <a:lstStyle>
            <a:lvl1pPr marL="0" indent="0">
              <a:buNone/>
              <a:defRPr sz="1400" b="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59BFE2-FAC6-C58C-6C76-208F5F020DC2}"/>
              </a:ext>
            </a:extLst>
          </p:cNvPr>
          <p:cNvSpPr>
            <a:spLocks noGrp="1"/>
          </p:cNvSpPr>
          <p:nvPr>
            <p:ph sz="quarter" idx="4"/>
          </p:nvPr>
        </p:nvSpPr>
        <p:spPr>
          <a:xfrm>
            <a:off x="6172200" y="2293205"/>
            <a:ext cx="4434163" cy="39849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E175141C-6BF3-1939-A42E-8C52BA9DC2B5}"/>
              </a:ext>
            </a:extLst>
          </p:cNvPr>
          <p:cNvSpPr>
            <a:spLocks noGrp="1"/>
          </p:cNvSpPr>
          <p:nvPr>
            <p:ph type="ftr" sz="quarter" idx="11"/>
          </p:nvPr>
        </p:nvSpPr>
        <p:spPr/>
        <p:txBody>
          <a:bodyPr/>
          <a:lstStyle/>
          <a:p>
            <a:r>
              <a:rPr lang="en-US" dirty="0"/>
              <a:t>WILCOX WRITING ©</a:t>
            </a:r>
          </a:p>
        </p:txBody>
      </p:sp>
      <p:sp>
        <p:nvSpPr>
          <p:cNvPr id="7" name="Date Placeholder 6">
            <a:extLst>
              <a:ext uri="{FF2B5EF4-FFF2-40B4-BE49-F238E27FC236}">
                <a16:creationId xmlns:a16="http://schemas.microsoft.com/office/drawing/2014/main" id="{5919760F-E677-41B9-FDC2-34B300618B9E}"/>
              </a:ext>
            </a:extLst>
          </p:cNvPr>
          <p:cNvSpPr>
            <a:spLocks noGrp="1"/>
          </p:cNvSpPr>
          <p:nvPr>
            <p:ph type="dt" sz="half" idx="10"/>
          </p:nvPr>
        </p:nvSpPr>
        <p:spPr/>
        <p:txBody>
          <a:bodyPr/>
          <a:lstStyle/>
          <a:p>
            <a:fld id="{53E57180-54B8-44F4-BA4B-AD627AA7DAF4}" type="datetime1">
              <a:rPr lang="en-US" smtClean="0"/>
              <a:t>5/13/2026</a:t>
            </a:fld>
            <a:endParaRPr lang="en-US" dirty="0"/>
          </a:p>
        </p:txBody>
      </p:sp>
      <p:sp>
        <p:nvSpPr>
          <p:cNvPr id="9" name="Slide Number Placeholder 8">
            <a:extLst>
              <a:ext uri="{FF2B5EF4-FFF2-40B4-BE49-F238E27FC236}">
                <a16:creationId xmlns:a16="http://schemas.microsoft.com/office/drawing/2014/main" id="{616A3921-47E3-6FAB-EAC8-284F4F13CD13}"/>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252858093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DE98D-235D-1189-9ABF-73D501777CC0}"/>
              </a:ext>
            </a:extLst>
          </p:cNvPr>
          <p:cNvSpPr>
            <a:spLocks noGrp="1"/>
          </p:cNvSpPr>
          <p:nvPr>
            <p:ph type="title"/>
          </p:nvPr>
        </p:nvSpPr>
        <p:spPr>
          <a:xfrm>
            <a:off x="699660" y="549041"/>
            <a:ext cx="10515600" cy="1145944"/>
          </a:xfrm>
        </p:spPr>
        <p:txBody>
          <a:bodyPr anchor="t"/>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DA9964A8-457E-C600-441D-D76D1DC74186}"/>
              </a:ext>
            </a:extLst>
          </p:cNvPr>
          <p:cNvSpPr>
            <a:spLocks noGrp="1"/>
          </p:cNvSpPr>
          <p:nvPr>
            <p:ph type="ftr" sz="quarter" idx="11"/>
          </p:nvPr>
        </p:nvSpPr>
        <p:spPr/>
        <p:txBody>
          <a:bodyPr/>
          <a:lstStyle/>
          <a:p>
            <a:r>
              <a:rPr lang="en-US" dirty="0"/>
              <a:t>WILCOX WRITING ©</a:t>
            </a:r>
          </a:p>
        </p:txBody>
      </p:sp>
      <p:sp>
        <p:nvSpPr>
          <p:cNvPr id="3" name="Date Placeholder 2">
            <a:extLst>
              <a:ext uri="{FF2B5EF4-FFF2-40B4-BE49-F238E27FC236}">
                <a16:creationId xmlns:a16="http://schemas.microsoft.com/office/drawing/2014/main" id="{1F76DB80-064D-3114-7184-B6513973DEF0}"/>
              </a:ext>
            </a:extLst>
          </p:cNvPr>
          <p:cNvSpPr>
            <a:spLocks noGrp="1"/>
          </p:cNvSpPr>
          <p:nvPr>
            <p:ph type="dt" sz="half" idx="10"/>
          </p:nvPr>
        </p:nvSpPr>
        <p:spPr/>
        <p:txBody>
          <a:bodyPr/>
          <a:lstStyle/>
          <a:p>
            <a:fld id="{89B8C925-40AE-4E6C-A0E0-199ABD8D57CE}" type="datetime1">
              <a:rPr lang="en-US" smtClean="0"/>
              <a:t>5/13/2026</a:t>
            </a:fld>
            <a:endParaRPr lang="en-US" dirty="0"/>
          </a:p>
        </p:txBody>
      </p:sp>
      <p:sp>
        <p:nvSpPr>
          <p:cNvPr id="5" name="Slide Number Placeholder 4">
            <a:extLst>
              <a:ext uri="{FF2B5EF4-FFF2-40B4-BE49-F238E27FC236}">
                <a16:creationId xmlns:a16="http://schemas.microsoft.com/office/drawing/2014/main" id="{B0E6256D-F7BE-F14B-43BB-AFE5705E83F7}"/>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189772921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008E978-EAE3-36FC-5692-1AE269E38BF3}"/>
              </a:ext>
            </a:extLst>
          </p:cNvPr>
          <p:cNvSpPr>
            <a:spLocks noGrp="1"/>
          </p:cNvSpPr>
          <p:nvPr>
            <p:ph type="ftr" sz="quarter" idx="11"/>
          </p:nvPr>
        </p:nvSpPr>
        <p:spPr/>
        <p:txBody>
          <a:bodyPr/>
          <a:lstStyle/>
          <a:p>
            <a:r>
              <a:rPr lang="en-US" dirty="0"/>
              <a:t>WILCOX WRITING ©</a:t>
            </a:r>
          </a:p>
        </p:txBody>
      </p:sp>
      <p:sp>
        <p:nvSpPr>
          <p:cNvPr id="2" name="Date Placeholder 1">
            <a:extLst>
              <a:ext uri="{FF2B5EF4-FFF2-40B4-BE49-F238E27FC236}">
                <a16:creationId xmlns:a16="http://schemas.microsoft.com/office/drawing/2014/main" id="{767FDD81-38B0-7352-1845-D6883BD6D8F8}"/>
              </a:ext>
            </a:extLst>
          </p:cNvPr>
          <p:cNvSpPr>
            <a:spLocks noGrp="1"/>
          </p:cNvSpPr>
          <p:nvPr>
            <p:ph type="dt" sz="half" idx="10"/>
          </p:nvPr>
        </p:nvSpPr>
        <p:spPr/>
        <p:txBody>
          <a:bodyPr/>
          <a:lstStyle/>
          <a:p>
            <a:fld id="{BEAF21FF-9DCF-4EBD-813E-003352B61351}" type="datetime1">
              <a:rPr lang="en-US" smtClean="0"/>
              <a:t>5/13/2026</a:t>
            </a:fld>
            <a:endParaRPr lang="en-US" dirty="0"/>
          </a:p>
        </p:txBody>
      </p:sp>
      <p:sp>
        <p:nvSpPr>
          <p:cNvPr id="4" name="Slide Number Placeholder 3">
            <a:extLst>
              <a:ext uri="{FF2B5EF4-FFF2-40B4-BE49-F238E27FC236}">
                <a16:creationId xmlns:a16="http://schemas.microsoft.com/office/drawing/2014/main" id="{D7443987-08C8-F21D-C066-4F2D226DE32C}"/>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205118641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9C5DB-F956-45AF-C2A5-0756DB204C44}"/>
              </a:ext>
            </a:extLst>
          </p:cNvPr>
          <p:cNvSpPr>
            <a:spLocks noGrp="1"/>
          </p:cNvSpPr>
          <p:nvPr>
            <p:ph type="title"/>
          </p:nvPr>
        </p:nvSpPr>
        <p:spPr>
          <a:xfrm>
            <a:off x="699660" y="949034"/>
            <a:ext cx="3172685" cy="2340864"/>
          </a:xfrm>
        </p:spPr>
        <p:txBody>
          <a:bodyPr anchor="t">
            <a:normAutofit/>
          </a:bodyPr>
          <a:lstStyle>
            <a:lvl1pPr>
              <a:defRPr sz="44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32246ED3-0F19-DFFF-F66B-4EB3DC131FB8}"/>
              </a:ext>
            </a:extLst>
          </p:cNvPr>
          <p:cNvSpPr>
            <a:spLocks noGrp="1"/>
          </p:cNvSpPr>
          <p:nvPr>
            <p:ph type="body" sz="half" idx="2"/>
          </p:nvPr>
        </p:nvSpPr>
        <p:spPr>
          <a:xfrm>
            <a:off x="699660" y="3640347"/>
            <a:ext cx="3172685" cy="2337757"/>
          </a:xfrm>
        </p:spPr>
        <p:txBody>
          <a:bodyPr anchor="b">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63AFB7F3-9376-453F-190B-AE142B7ED3EF}"/>
              </a:ext>
            </a:extLst>
          </p:cNvPr>
          <p:cNvSpPr>
            <a:spLocks noGrp="1"/>
          </p:cNvSpPr>
          <p:nvPr>
            <p:ph idx="1"/>
          </p:nvPr>
        </p:nvSpPr>
        <p:spPr>
          <a:xfrm>
            <a:off x="5229368" y="942108"/>
            <a:ext cx="6172200" cy="491201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6D16FC65-9DAE-AD74-4AE9-D2BFC78D5722}"/>
              </a:ext>
            </a:extLst>
          </p:cNvPr>
          <p:cNvSpPr>
            <a:spLocks noGrp="1"/>
          </p:cNvSpPr>
          <p:nvPr>
            <p:ph type="ftr" sz="quarter" idx="11"/>
          </p:nvPr>
        </p:nvSpPr>
        <p:spPr>
          <a:xfrm>
            <a:off x="699660" y="6356350"/>
            <a:ext cx="3172685" cy="365125"/>
          </a:xfrm>
        </p:spPr>
        <p:txBody>
          <a:bodyPr/>
          <a:lstStyle/>
          <a:p>
            <a:r>
              <a:rPr lang="en-US" dirty="0"/>
              <a:t>WILCOX WRITING ©</a:t>
            </a:r>
          </a:p>
        </p:txBody>
      </p:sp>
      <p:sp>
        <p:nvSpPr>
          <p:cNvPr id="5" name="Date Placeholder 4">
            <a:extLst>
              <a:ext uri="{FF2B5EF4-FFF2-40B4-BE49-F238E27FC236}">
                <a16:creationId xmlns:a16="http://schemas.microsoft.com/office/drawing/2014/main" id="{89EB172C-060B-3321-782C-7EAE45230806}"/>
              </a:ext>
            </a:extLst>
          </p:cNvPr>
          <p:cNvSpPr>
            <a:spLocks noGrp="1"/>
          </p:cNvSpPr>
          <p:nvPr>
            <p:ph type="dt" sz="half" idx="10"/>
          </p:nvPr>
        </p:nvSpPr>
        <p:spPr/>
        <p:txBody>
          <a:bodyPr/>
          <a:lstStyle/>
          <a:p>
            <a:fld id="{9D14D886-7FA1-40C9-AD22-6B147466B5EC}" type="datetime1">
              <a:rPr lang="en-US" smtClean="0"/>
              <a:t>5/13/2026</a:t>
            </a:fld>
            <a:endParaRPr lang="en-US" dirty="0"/>
          </a:p>
        </p:txBody>
      </p:sp>
      <p:sp>
        <p:nvSpPr>
          <p:cNvPr id="7" name="Slide Number Placeholder 6">
            <a:extLst>
              <a:ext uri="{FF2B5EF4-FFF2-40B4-BE49-F238E27FC236}">
                <a16:creationId xmlns:a16="http://schemas.microsoft.com/office/drawing/2014/main" id="{AC375B4D-0D57-BC8B-BBBB-A81664516606}"/>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366382730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141A8-FEF6-B732-495B-43118BE4F916}"/>
              </a:ext>
            </a:extLst>
          </p:cNvPr>
          <p:cNvSpPr>
            <a:spLocks noGrp="1"/>
          </p:cNvSpPr>
          <p:nvPr>
            <p:ph type="title"/>
          </p:nvPr>
        </p:nvSpPr>
        <p:spPr>
          <a:xfrm>
            <a:off x="699660" y="952789"/>
            <a:ext cx="3172685" cy="2342502"/>
          </a:xfrm>
        </p:spPr>
        <p:txBody>
          <a:bodyPr anchor="t">
            <a:normAutofit/>
          </a:bodyPr>
          <a:lstStyle>
            <a:lvl1pPr>
              <a:defRPr sz="44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7D430B36-5571-77AD-F9ED-2DF5B809319D}"/>
              </a:ext>
            </a:extLst>
          </p:cNvPr>
          <p:cNvSpPr>
            <a:spLocks noGrp="1"/>
          </p:cNvSpPr>
          <p:nvPr>
            <p:ph type="body" sz="half" idx="2"/>
          </p:nvPr>
        </p:nvSpPr>
        <p:spPr>
          <a:xfrm>
            <a:off x="699660" y="4154399"/>
            <a:ext cx="3172685" cy="1811193"/>
          </a:xfrm>
        </p:spPr>
        <p:txBody>
          <a:bodyPr anchor="b">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F1B74502-D8D8-3B40-0B02-A6ED66138168}"/>
              </a:ext>
            </a:extLst>
          </p:cNvPr>
          <p:cNvSpPr>
            <a:spLocks noGrp="1"/>
          </p:cNvSpPr>
          <p:nvPr>
            <p:ph type="pic" idx="1" hasCustomPrompt="1"/>
          </p:nvPr>
        </p:nvSpPr>
        <p:spPr>
          <a:xfrm>
            <a:off x="4761780" y="952789"/>
            <a:ext cx="6593607" cy="4942765"/>
          </a:xfrm>
          <a:blipFill>
            <a:blip r:embed="rId2">
              <a:alphaModFix amt="60000"/>
            </a:blip>
            <a:stretch>
              <a:fillRect/>
            </a:stretch>
          </a:blip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
        <p:nvSpPr>
          <p:cNvPr id="6" name="Footer Placeholder 5">
            <a:extLst>
              <a:ext uri="{FF2B5EF4-FFF2-40B4-BE49-F238E27FC236}">
                <a16:creationId xmlns:a16="http://schemas.microsoft.com/office/drawing/2014/main" id="{D4AF8D90-8A4B-CC41-B189-8A13CC220308}"/>
              </a:ext>
            </a:extLst>
          </p:cNvPr>
          <p:cNvSpPr>
            <a:spLocks noGrp="1"/>
          </p:cNvSpPr>
          <p:nvPr>
            <p:ph type="ftr" sz="quarter" idx="11"/>
          </p:nvPr>
        </p:nvSpPr>
        <p:spPr/>
        <p:txBody>
          <a:bodyPr/>
          <a:lstStyle/>
          <a:p>
            <a:r>
              <a:rPr lang="en-US" dirty="0"/>
              <a:t>WILCOX WRITING ©</a:t>
            </a:r>
          </a:p>
        </p:txBody>
      </p:sp>
      <p:sp>
        <p:nvSpPr>
          <p:cNvPr id="5" name="Date Placeholder 4">
            <a:extLst>
              <a:ext uri="{FF2B5EF4-FFF2-40B4-BE49-F238E27FC236}">
                <a16:creationId xmlns:a16="http://schemas.microsoft.com/office/drawing/2014/main" id="{E52406DA-CCDA-6A3B-3BDA-8104A19A8D5E}"/>
              </a:ext>
            </a:extLst>
          </p:cNvPr>
          <p:cNvSpPr>
            <a:spLocks noGrp="1"/>
          </p:cNvSpPr>
          <p:nvPr>
            <p:ph type="dt" sz="half" idx="10"/>
          </p:nvPr>
        </p:nvSpPr>
        <p:spPr/>
        <p:txBody>
          <a:bodyPr/>
          <a:lstStyle/>
          <a:p>
            <a:fld id="{4BB257FC-C252-43A7-895A-094E2F93A1AB}" type="datetime1">
              <a:rPr lang="en-US" smtClean="0"/>
              <a:t>5/13/2026</a:t>
            </a:fld>
            <a:endParaRPr lang="en-US" dirty="0"/>
          </a:p>
        </p:txBody>
      </p:sp>
      <p:sp>
        <p:nvSpPr>
          <p:cNvPr id="7" name="Slide Number Placeholder 6">
            <a:extLst>
              <a:ext uri="{FF2B5EF4-FFF2-40B4-BE49-F238E27FC236}">
                <a16:creationId xmlns:a16="http://schemas.microsoft.com/office/drawing/2014/main" id="{5F7D5D6E-679A-EE94-5D39-FFDF32665CFB}"/>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412347744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Conclusion">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F9808008-80F6-2779-AE41-35A382A91D7F}"/>
              </a:ext>
            </a:extLst>
          </p:cNvPr>
          <p:cNvGrpSpPr/>
          <p:nvPr/>
        </p:nvGrpSpPr>
        <p:grpSpPr>
          <a:xfrm rot="9987480">
            <a:off x="8787028" y="3746728"/>
            <a:ext cx="2188889" cy="2052424"/>
            <a:chOff x="7749926" y="3136297"/>
            <a:chExt cx="3434150" cy="3220050"/>
          </a:xfrm>
          <a:solidFill>
            <a:schemeClr val="accent5">
              <a:lumMod val="60000"/>
              <a:lumOff val="40000"/>
            </a:schemeClr>
          </a:solidFill>
        </p:grpSpPr>
        <p:sp>
          <p:nvSpPr>
            <p:cNvPr id="19" name="Freeform: Shape 18">
              <a:extLst>
                <a:ext uri="{FF2B5EF4-FFF2-40B4-BE49-F238E27FC236}">
                  <a16:creationId xmlns:a16="http://schemas.microsoft.com/office/drawing/2014/main" id="{18FA0D4B-A035-10C6-FE43-49AA85810A76}"/>
                </a:ext>
              </a:extLst>
            </p:cNvPr>
            <p:cNvSpPr/>
            <p:nvPr/>
          </p:nvSpPr>
          <p:spPr>
            <a:xfrm rot="10800000">
              <a:off x="7752107" y="3136297"/>
              <a:ext cx="3417806" cy="1667642"/>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sp>
          <p:nvSpPr>
            <p:cNvPr id="20" name="Freeform: Shape 19">
              <a:extLst>
                <a:ext uri="{FF2B5EF4-FFF2-40B4-BE49-F238E27FC236}">
                  <a16:creationId xmlns:a16="http://schemas.microsoft.com/office/drawing/2014/main" id="{FC0FF313-337C-7421-9ED4-F3C362718C39}"/>
                </a:ext>
              </a:extLst>
            </p:cNvPr>
            <p:cNvSpPr/>
            <p:nvPr/>
          </p:nvSpPr>
          <p:spPr>
            <a:xfrm rot="10800000" flipH="1">
              <a:off x="7749926" y="4717704"/>
              <a:ext cx="3434150" cy="163864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702015"/>
                <a:gd name="connsiteY0" fmla="*/ 0 h 3130670"/>
                <a:gd name="connsiteX1" fmla="*/ 4685434 w 4702015"/>
                <a:gd name="connsiteY1" fmla="*/ 66859 h 3130670"/>
                <a:gd name="connsiteX2" fmla="*/ 4504867 w 4702015"/>
                <a:gd name="connsiteY2" fmla="*/ 1441337 h 3130670"/>
                <a:gd name="connsiteX3" fmla="*/ 3153322 w 4702015"/>
                <a:gd name="connsiteY3" fmla="*/ 3066840 h 3130670"/>
                <a:gd name="connsiteX4" fmla="*/ 1172429 w 4702015"/>
                <a:gd name="connsiteY4" fmla="*/ 2823397 h 3130670"/>
                <a:gd name="connsiteX5" fmla="*/ 167010 w 4702015"/>
                <a:gd name="connsiteY5" fmla="*/ 939931 h 3130670"/>
                <a:gd name="connsiteX6" fmla="*/ 5293 w 4702015"/>
                <a:gd name="connsiteY6" fmla="*/ 0 h 3130670"/>
                <a:gd name="connsiteX0" fmla="*/ 5293 w 4702014"/>
                <a:gd name="connsiteY0" fmla="*/ 11051 h 3141721"/>
                <a:gd name="connsiteX1" fmla="*/ 4685434 w 4702014"/>
                <a:gd name="connsiteY1" fmla="*/ 77910 h 3141721"/>
                <a:gd name="connsiteX2" fmla="*/ 4504867 w 4702014"/>
                <a:gd name="connsiteY2" fmla="*/ 1452388 h 3141721"/>
                <a:gd name="connsiteX3" fmla="*/ 3153322 w 4702014"/>
                <a:gd name="connsiteY3" fmla="*/ 3077891 h 3141721"/>
                <a:gd name="connsiteX4" fmla="*/ 1172429 w 4702014"/>
                <a:gd name="connsiteY4" fmla="*/ 2834448 h 3141721"/>
                <a:gd name="connsiteX5" fmla="*/ 167010 w 4702014"/>
                <a:gd name="connsiteY5" fmla="*/ 950982 h 3141721"/>
                <a:gd name="connsiteX6" fmla="*/ 5293 w 4702014"/>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03179" h="3141721">
                  <a:moveTo>
                    <a:pt x="6458" y="11051"/>
                  </a:moveTo>
                  <a:cubicBezTo>
                    <a:pt x="1385014" y="-30184"/>
                    <a:pt x="3126552" y="55624"/>
                    <a:pt x="4686599" y="77910"/>
                  </a:cubicBezTo>
                  <a:cubicBezTo>
                    <a:pt x="4741396" y="94008"/>
                    <a:pt x="4655036" y="982876"/>
                    <a:pt x="4506032" y="1452388"/>
                  </a:cubicBezTo>
                  <a:cubicBezTo>
                    <a:pt x="4274879" y="2100600"/>
                    <a:pt x="3735605" y="2773441"/>
                    <a:pt x="3154487" y="3077891"/>
                  </a:cubicBezTo>
                  <a:cubicBezTo>
                    <a:pt x="2647168" y="3217689"/>
                    <a:pt x="1753030" y="3124031"/>
                    <a:pt x="1173594" y="2834448"/>
                  </a:cubicBezTo>
                  <a:cubicBezTo>
                    <a:pt x="632015" y="2454555"/>
                    <a:pt x="368736" y="1587166"/>
                    <a:pt x="168175" y="950982"/>
                  </a:cubicBezTo>
                  <a:cubicBezTo>
                    <a:pt x="100035" y="639999"/>
                    <a:pt x="-30471" y="211715"/>
                    <a:pt x="6458" y="11051"/>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grpSp>
      <p:sp>
        <p:nvSpPr>
          <p:cNvPr id="8" name="Oval 28">
            <a:extLst>
              <a:ext uri="{FF2B5EF4-FFF2-40B4-BE49-F238E27FC236}">
                <a16:creationId xmlns:a16="http://schemas.microsoft.com/office/drawing/2014/main" id="{81936825-1175-B4E4-16E4-EB18E87281C6}"/>
              </a:ext>
            </a:extLst>
          </p:cNvPr>
          <p:cNvSpPr/>
          <p:nvPr/>
        </p:nvSpPr>
        <p:spPr>
          <a:xfrm rot="18585563">
            <a:off x="9746009" y="1839456"/>
            <a:ext cx="1689472" cy="1726240"/>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1907 w 3045014"/>
              <a:gd name="connsiteY0" fmla="*/ 1624335 h 3017657"/>
              <a:gd name="connsiteX1" fmla="*/ 453606 w 3045014"/>
              <a:gd name="connsiteY1" fmla="*/ 460440 h 3017657"/>
              <a:gd name="connsiteX2" fmla="*/ 1412722 w 3045014"/>
              <a:gd name="connsiteY2" fmla="*/ 0 h 3017657"/>
              <a:gd name="connsiteX3" fmla="*/ 2551450 w 3045014"/>
              <a:gd name="connsiteY3" fmla="*/ 461827 h 3017657"/>
              <a:gd name="connsiteX4" fmla="*/ 2935457 w 3045014"/>
              <a:gd name="connsiteY4" fmla="*/ 2091694 h 3017657"/>
              <a:gd name="connsiteX5" fmla="*/ 1256935 w 3045014"/>
              <a:gd name="connsiteY5" fmla="*/ 3004830 h 3017657"/>
              <a:gd name="connsiteX6" fmla="*/ 11907 w 3045014"/>
              <a:gd name="connsiteY6" fmla="*/ 1624335 h 3017657"/>
              <a:gd name="connsiteX0" fmla="*/ 14192 w 3047299"/>
              <a:gd name="connsiteY0" fmla="*/ 1624335 h 3017657"/>
              <a:gd name="connsiteX1" fmla="*/ 455891 w 3047299"/>
              <a:gd name="connsiteY1" fmla="*/ 460440 h 3017657"/>
              <a:gd name="connsiteX2" fmla="*/ 1415007 w 3047299"/>
              <a:gd name="connsiteY2" fmla="*/ 0 h 3017657"/>
              <a:gd name="connsiteX3" fmla="*/ 2553735 w 3047299"/>
              <a:gd name="connsiteY3" fmla="*/ 461827 h 3017657"/>
              <a:gd name="connsiteX4" fmla="*/ 2937742 w 3047299"/>
              <a:gd name="connsiteY4" fmla="*/ 2091694 h 3017657"/>
              <a:gd name="connsiteX5" fmla="*/ 1259220 w 3047299"/>
              <a:gd name="connsiteY5" fmla="*/ 3004830 h 3017657"/>
              <a:gd name="connsiteX6" fmla="*/ 14192 w 3047299"/>
              <a:gd name="connsiteY6" fmla="*/ 1624335 h 3017657"/>
              <a:gd name="connsiteX0" fmla="*/ 14192 w 2960523"/>
              <a:gd name="connsiteY0" fmla="*/ 1624335 h 3017246"/>
              <a:gd name="connsiteX1" fmla="*/ 455891 w 2960523"/>
              <a:gd name="connsiteY1" fmla="*/ 460440 h 3017246"/>
              <a:gd name="connsiteX2" fmla="*/ 1415007 w 2960523"/>
              <a:gd name="connsiteY2" fmla="*/ 0 h 3017246"/>
              <a:gd name="connsiteX3" fmla="*/ 2553735 w 2960523"/>
              <a:gd name="connsiteY3" fmla="*/ 461827 h 3017246"/>
              <a:gd name="connsiteX4" fmla="*/ 2837859 w 2960523"/>
              <a:gd name="connsiteY4" fmla="*/ 2086251 h 3017246"/>
              <a:gd name="connsiteX5" fmla="*/ 1259220 w 2960523"/>
              <a:gd name="connsiteY5" fmla="*/ 3004830 h 3017246"/>
              <a:gd name="connsiteX6" fmla="*/ 14192 w 2960523"/>
              <a:gd name="connsiteY6" fmla="*/ 1624335 h 3017246"/>
              <a:gd name="connsiteX0" fmla="*/ 14192 w 2957884"/>
              <a:gd name="connsiteY0" fmla="*/ 1626269 h 3019180"/>
              <a:gd name="connsiteX1" fmla="*/ 455891 w 2957884"/>
              <a:gd name="connsiteY1" fmla="*/ 462374 h 3019180"/>
              <a:gd name="connsiteX2" fmla="*/ 1415007 w 2957884"/>
              <a:gd name="connsiteY2" fmla="*/ 1934 h 3019180"/>
              <a:gd name="connsiteX3" fmla="*/ 2539531 w 2957884"/>
              <a:gd name="connsiteY3" fmla="*/ 618605 h 3019180"/>
              <a:gd name="connsiteX4" fmla="*/ 2837859 w 2957884"/>
              <a:gd name="connsiteY4" fmla="*/ 2088185 h 3019180"/>
              <a:gd name="connsiteX5" fmla="*/ 1259220 w 2957884"/>
              <a:gd name="connsiteY5" fmla="*/ 3006764 h 3019180"/>
              <a:gd name="connsiteX6" fmla="*/ 14192 w 2957884"/>
              <a:gd name="connsiteY6" fmla="*/ 1626269 h 3019180"/>
              <a:gd name="connsiteX0" fmla="*/ 13945 w 2955938"/>
              <a:gd name="connsiteY0" fmla="*/ 1591183 h 2984094"/>
              <a:gd name="connsiteX1" fmla="*/ 455644 w 2955938"/>
              <a:gd name="connsiteY1" fmla="*/ 427288 h 2984094"/>
              <a:gd name="connsiteX2" fmla="*/ 1478416 w 2955938"/>
              <a:gd name="connsiteY2" fmla="*/ 2429 h 2984094"/>
              <a:gd name="connsiteX3" fmla="*/ 2539284 w 2955938"/>
              <a:gd name="connsiteY3" fmla="*/ 583519 h 2984094"/>
              <a:gd name="connsiteX4" fmla="*/ 2837612 w 2955938"/>
              <a:gd name="connsiteY4" fmla="*/ 2053099 h 2984094"/>
              <a:gd name="connsiteX5" fmla="*/ 1258973 w 2955938"/>
              <a:gd name="connsiteY5" fmla="*/ 2971678 h 2984094"/>
              <a:gd name="connsiteX6" fmla="*/ 13945 w 2955938"/>
              <a:gd name="connsiteY6" fmla="*/ 1591183 h 2984094"/>
              <a:gd name="connsiteX0" fmla="*/ 14815 w 2932012"/>
              <a:gd name="connsiteY0" fmla="*/ 1604636 h 2983550"/>
              <a:gd name="connsiteX1" fmla="*/ 431718 w 2932012"/>
              <a:gd name="connsiteY1" fmla="*/ 427313 h 2983550"/>
              <a:gd name="connsiteX2" fmla="*/ 1454490 w 2932012"/>
              <a:gd name="connsiteY2" fmla="*/ 2454 h 2983550"/>
              <a:gd name="connsiteX3" fmla="*/ 2515358 w 2932012"/>
              <a:gd name="connsiteY3" fmla="*/ 583544 h 2983550"/>
              <a:gd name="connsiteX4" fmla="*/ 2813686 w 2932012"/>
              <a:gd name="connsiteY4" fmla="*/ 2053124 h 2983550"/>
              <a:gd name="connsiteX5" fmla="*/ 1235047 w 2932012"/>
              <a:gd name="connsiteY5" fmla="*/ 2971703 h 2983550"/>
              <a:gd name="connsiteX6" fmla="*/ 14815 w 2932012"/>
              <a:gd name="connsiteY6" fmla="*/ 1604636 h 2983550"/>
              <a:gd name="connsiteX0" fmla="*/ 16628 w 2890261"/>
              <a:gd name="connsiteY0" fmla="*/ 1616089 h 2983092"/>
              <a:gd name="connsiteX1" fmla="*/ 389967 w 2890261"/>
              <a:gd name="connsiteY1" fmla="*/ 427335 h 2983092"/>
              <a:gd name="connsiteX2" fmla="*/ 1412739 w 2890261"/>
              <a:gd name="connsiteY2" fmla="*/ 2476 h 2983092"/>
              <a:gd name="connsiteX3" fmla="*/ 2473607 w 2890261"/>
              <a:gd name="connsiteY3" fmla="*/ 583566 h 2983092"/>
              <a:gd name="connsiteX4" fmla="*/ 2771935 w 2890261"/>
              <a:gd name="connsiteY4" fmla="*/ 2053146 h 2983092"/>
              <a:gd name="connsiteX5" fmla="*/ 1193296 w 2890261"/>
              <a:gd name="connsiteY5" fmla="*/ 2971725 h 2983092"/>
              <a:gd name="connsiteX6" fmla="*/ 16628 w 2890261"/>
              <a:gd name="connsiteY6" fmla="*/ 1616089 h 2983092"/>
              <a:gd name="connsiteX0" fmla="*/ 28885 w 2902518"/>
              <a:gd name="connsiteY0" fmla="*/ 1614467 h 2981472"/>
              <a:gd name="connsiteX1" fmla="*/ 449105 w 2902518"/>
              <a:gd name="connsiteY1" fmla="*/ 482063 h 2981472"/>
              <a:gd name="connsiteX2" fmla="*/ 1424996 w 2902518"/>
              <a:gd name="connsiteY2" fmla="*/ 854 h 2981472"/>
              <a:gd name="connsiteX3" fmla="*/ 2485864 w 2902518"/>
              <a:gd name="connsiteY3" fmla="*/ 581944 h 2981472"/>
              <a:gd name="connsiteX4" fmla="*/ 2784192 w 2902518"/>
              <a:gd name="connsiteY4" fmla="*/ 2051524 h 2981472"/>
              <a:gd name="connsiteX5" fmla="*/ 1205553 w 2902518"/>
              <a:gd name="connsiteY5" fmla="*/ 2970103 h 2981472"/>
              <a:gd name="connsiteX6" fmla="*/ 28885 w 2902518"/>
              <a:gd name="connsiteY6" fmla="*/ 1614467 h 2981472"/>
              <a:gd name="connsiteX0" fmla="*/ 29067 w 2902700"/>
              <a:gd name="connsiteY0" fmla="*/ 1614467 h 2981470"/>
              <a:gd name="connsiteX1" fmla="*/ 449287 w 2902700"/>
              <a:gd name="connsiteY1" fmla="*/ 482063 h 2981470"/>
              <a:gd name="connsiteX2" fmla="*/ 1425178 w 2902700"/>
              <a:gd name="connsiteY2" fmla="*/ 854 h 2981470"/>
              <a:gd name="connsiteX3" fmla="*/ 2486046 w 2902700"/>
              <a:gd name="connsiteY3" fmla="*/ 581944 h 2981470"/>
              <a:gd name="connsiteX4" fmla="*/ 2784374 w 2902700"/>
              <a:gd name="connsiteY4" fmla="*/ 2051524 h 2981470"/>
              <a:gd name="connsiteX5" fmla="*/ 1205735 w 2902700"/>
              <a:gd name="connsiteY5" fmla="*/ 2970103 h 2981470"/>
              <a:gd name="connsiteX6" fmla="*/ 29067 w 2902700"/>
              <a:gd name="connsiteY6" fmla="*/ 1614467 h 2981470"/>
              <a:gd name="connsiteX0" fmla="*/ 31759 w 2861927"/>
              <a:gd name="connsiteY0" fmla="*/ 1748662 h 2976424"/>
              <a:gd name="connsiteX1" fmla="*/ 408514 w 2861927"/>
              <a:gd name="connsiteY1" fmla="*/ 482146 h 2976424"/>
              <a:gd name="connsiteX2" fmla="*/ 1384405 w 2861927"/>
              <a:gd name="connsiteY2" fmla="*/ 937 h 2976424"/>
              <a:gd name="connsiteX3" fmla="*/ 2445273 w 2861927"/>
              <a:gd name="connsiteY3" fmla="*/ 582027 h 2976424"/>
              <a:gd name="connsiteX4" fmla="*/ 2743601 w 2861927"/>
              <a:gd name="connsiteY4" fmla="*/ 2051607 h 2976424"/>
              <a:gd name="connsiteX5" fmla="*/ 1164962 w 2861927"/>
              <a:gd name="connsiteY5" fmla="*/ 2970186 h 2976424"/>
              <a:gd name="connsiteX6" fmla="*/ 31759 w 2861927"/>
              <a:gd name="connsiteY6" fmla="*/ 1748662 h 2976424"/>
              <a:gd name="connsiteX0" fmla="*/ 32411 w 2861230"/>
              <a:gd name="connsiteY0" fmla="*/ 1703227 h 2930989"/>
              <a:gd name="connsiteX1" fmla="*/ 409166 w 2861230"/>
              <a:gd name="connsiteY1" fmla="*/ 436711 h 2930989"/>
              <a:gd name="connsiteX2" fmla="*/ 1436640 w 2861230"/>
              <a:gd name="connsiteY2" fmla="*/ 1129 h 2930989"/>
              <a:gd name="connsiteX3" fmla="*/ 2445925 w 2861230"/>
              <a:gd name="connsiteY3" fmla="*/ 536592 h 2930989"/>
              <a:gd name="connsiteX4" fmla="*/ 2744253 w 2861230"/>
              <a:gd name="connsiteY4" fmla="*/ 2006172 h 2930989"/>
              <a:gd name="connsiteX5" fmla="*/ 1165614 w 2861230"/>
              <a:gd name="connsiteY5" fmla="*/ 2924751 h 2930989"/>
              <a:gd name="connsiteX6" fmla="*/ 32411 w 2861230"/>
              <a:gd name="connsiteY6" fmla="*/ 1703227 h 2930989"/>
              <a:gd name="connsiteX0" fmla="*/ 32413 w 2825621"/>
              <a:gd name="connsiteY0" fmla="*/ 1703227 h 2929700"/>
              <a:gd name="connsiteX1" fmla="*/ 409168 w 2825621"/>
              <a:gd name="connsiteY1" fmla="*/ 436711 h 2929700"/>
              <a:gd name="connsiteX2" fmla="*/ 1436642 w 2825621"/>
              <a:gd name="connsiteY2" fmla="*/ 1129 h 2929700"/>
              <a:gd name="connsiteX3" fmla="*/ 2445927 w 2825621"/>
              <a:gd name="connsiteY3" fmla="*/ 536592 h 2929700"/>
              <a:gd name="connsiteX4" fmla="*/ 2702042 w 2825621"/>
              <a:gd name="connsiteY4" fmla="*/ 1979994 h 2929700"/>
              <a:gd name="connsiteX5" fmla="*/ 1165616 w 2825621"/>
              <a:gd name="connsiteY5" fmla="*/ 2924751 h 2929700"/>
              <a:gd name="connsiteX6" fmla="*/ 32413 w 2825621"/>
              <a:gd name="connsiteY6" fmla="*/ 1703227 h 2929700"/>
              <a:gd name="connsiteX0" fmla="*/ 33345 w 2826553"/>
              <a:gd name="connsiteY0" fmla="*/ 1703227 h 2887517"/>
              <a:gd name="connsiteX1" fmla="*/ 410100 w 2826553"/>
              <a:gd name="connsiteY1" fmla="*/ 436711 h 2887517"/>
              <a:gd name="connsiteX2" fmla="*/ 1437574 w 2826553"/>
              <a:gd name="connsiteY2" fmla="*/ 1129 h 2887517"/>
              <a:gd name="connsiteX3" fmla="*/ 2446859 w 2826553"/>
              <a:gd name="connsiteY3" fmla="*/ 536592 h 2887517"/>
              <a:gd name="connsiteX4" fmla="*/ 2702974 w 2826553"/>
              <a:gd name="connsiteY4" fmla="*/ 1979994 h 2887517"/>
              <a:gd name="connsiteX5" fmla="*/ 1185353 w 2826553"/>
              <a:gd name="connsiteY5" fmla="*/ 2881864 h 2887517"/>
              <a:gd name="connsiteX6" fmla="*/ 33345 w 2826553"/>
              <a:gd name="connsiteY6" fmla="*/ 1703227 h 2887517"/>
              <a:gd name="connsiteX0" fmla="*/ 12394 w 2805602"/>
              <a:gd name="connsiteY0" fmla="*/ 1703227 h 2887517"/>
              <a:gd name="connsiteX1" fmla="*/ 389149 w 2805602"/>
              <a:gd name="connsiteY1" fmla="*/ 436711 h 2887517"/>
              <a:gd name="connsiteX2" fmla="*/ 1416623 w 2805602"/>
              <a:gd name="connsiteY2" fmla="*/ 1129 h 2887517"/>
              <a:gd name="connsiteX3" fmla="*/ 2425908 w 2805602"/>
              <a:gd name="connsiteY3" fmla="*/ 536592 h 2887517"/>
              <a:gd name="connsiteX4" fmla="*/ 2682023 w 2805602"/>
              <a:gd name="connsiteY4" fmla="*/ 1979994 h 2887517"/>
              <a:gd name="connsiteX5" fmla="*/ 1164402 w 2805602"/>
              <a:gd name="connsiteY5" fmla="*/ 2881864 h 2887517"/>
              <a:gd name="connsiteX6" fmla="*/ 12394 w 2805602"/>
              <a:gd name="connsiteY6" fmla="*/ 1703227 h 2887517"/>
              <a:gd name="connsiteX0" fmla="*/ 32809 w 2826017"/>
              <a:gd name="connsiteY0" fmla="*/ 1703227 h 2887517"/>
              <a:gd name="connsiteX1" fmla="*/ 409564 w 2826017"/>
              <a:gd name="connsiteY1" fmla="*/ 436711 h 2887517"/>
              <a:gd name="connsiteX2" fmla="*/ 1437038 w 2826017"/>
              <a:gd name="connsiteY2" fmla="*/ 1129 h 2887517"/>
              <a:gd name="connsiteX3" fmla="*/ 2446323 w 2826017"/>
              <a:gd name="connsiteY3" fmla="*/ 536592 h 2887517"/>
              <a:gd name="connsiteX4" fmla="*/ 2702438 w 2826017"/>
              <a:gd name="connsiteY4" fmla="*/ 1979994 h 2887517"/>
              <a:gd name="connsiteX5" fmla="*/ 1184817 w 2826017"/>
              <a:gd name="connsiteY5" fmla="*/ 2881864 h 2887517"/>
              <a:gd name="connsiteX6" fmla="*/ 32809 w 2826017"/>
              <a:gd name="connsiteY6" fmla="*/ 1703227 h 2887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6017" h="2887517">
                <a:moveTo>
                  <a:pt x="32809" y="1703227"/>
                </a:moveTo>
                <a:cubicBezTo>
                  <a:pt x="-94915" y="1117381"/>
                  <a:pt x="175526" y="720394"/>
                  <a:pt x="409564" y="436711"/>
                </a:cubicBezTo>
                <a:cubicBezTo>
                  <a:pt x="643602" y="153028"/>
                  <a:pt x="1097578" y="-15518"/>
                  <a:pt x="1437038" y="1129"/>
                </a:cubicBezTo>
                <a:cubicBezTo>
                  <a:pt x="1776498" y="17776"/>
                  <a:pt x="2235423" y="206781"/>
                  <a:pt x="2446323" y="536592"/>
                </a:cubicBezTo>
                <a:cubicBezTo>
                  <a:pt x="2657223" y="866403"/>
                  <a:pt x="3016718" y="1377564"/>
                  <a:pt x="2702438" y="1979994"/>
                </a:cubicBezTo>
                <a:cubicBezTo>
                  <a:pt x="2259464" y="2697570"/>
                  <a:pt x="1629755" y="2927992"/>
                  <a:pt x="1184817" y="2881864"/>
                </a:cubicBezTo>
                <a:cubicBezTo>
                  <a:pt x="739879" y="2835736"/>
                  <a:pt x="160533" y="2289073"/>
                  <a:pt x="32809" y="170322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22" name="Freeform: Shape 21">
            <a:extLst>
              <a:ext uri="{FF2B5EF4-FFF2-40B4-BE49-F238E27FC236}">
                <a16:creationId xmlns:a16="http://schemas.microsoft.com/office/drawing/2014/main" id="{ABBC4481-B604-5FA7-9666-E8395CAA8745}"/>
              </a:ext>
            </a:extLst>
          </p:cNvPr>
          <p:cNvSpPr/>
          <p:nvPr/>
        </p:nvSpPr>
        <p:spPr>
          <a:xfrm rot="10501542">
            <a:off x="8965047" y="5760735"/>
            <a:ext cx="2447828" cy="1139851"/>
          </a:xfrm>
          <a:custGeom>
            <a:avLst/>
            <a:gdLst>
              <a:gd name="connsiteX0" fmla="*/ 1127699 w 2447828"/>
              <a:gd name="connsiteY0" fmla="*/ 1136708 h 1139851"/>
              <a:gd name="connsiteX1" fmla="*/ 598906 w 2447828"/>
              <a:gd name="connsiteY1" fmla="*/ 1015738 h 1139851"/>
              <a:gd name="connsiteX2" fmla="*/ 100136 w 2447828"/>
              <a:gd name="connsiteY2" fmla="*/ 431058 h 1139851"/>
              <a:gd name="connsiteX3" fmla="*/ 0 w 2447828"/>
              <a:gd name="connsiteY3" fmla="*/ 61141 h 1139851"/>
              <a:gd name="connsiteX4" fmla="*/ 492488 w 2447828"/>
              <a:gd name="connsiteY4" fmla="*/ 0 h 1139851"/>
              <a:gd name="connsiteX5" fmla="*/ 508292 w 2447828"/>
              <a:gd name="connsiteY5" fmla="*/ 103984 h 1139851"/>
              <a:gd name="connsiteX6" fmla="*/ 924220 w 2447828"/>
              <a:gd name="connsiteY6" fmla="*/ 558770 h 1139851"/>
              <a:gd name="connsiteX7" fmla="*/ 1536249 w 2447828"/>
              <a:gd name="connsiteY7" fmla="*/ 561038 h 1139851"/>
              <a:gd name="connsiteX8" fmla="*/ 1823363 w 2447828"/>
              <a:gd name="connsiteY8" fmla="*/ 349762 h 1139851"/>
              <a:gd name="connsiteX9" fmla="*/ 1883957 w 2447828"/>
              <a:gd name="connsiteY9" fmla="*/ 182059 h 1139851"/>
              <a:gd name="connsiteX10" fmla="*/ 1897166 w 2447828"/>
              <a:gd name="connsiteY10" fmla="*/ 99190 h 1139851"/>
              <a:gd name="connsiteX11" fmla="*/ 2447828 w 2447828"/>
              <a:gd name="connsiteY11" fmla="*/ 147117 h 1139851"/>
              <a:gd name="connsiteX12" fmla="*/ 2442885 w 2447828"/>
              <a:gd name="connsiteY12" fmla="*/ 171771 h 1139851"/>
              <a:gd name="connsiteX13" fmla="*/ 1787190 w 2447828"/>
              <a:gd name="connsiteY13" fmla="*/ 1032252 h 1139851"/>
              <a:gd name="connsiteX14" fmla="*/ 1127699 w 2447828"/>
              <a:gd name="connsiteY14" fmla="*/ 1136708 h 1139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47828" h="1139851">
                <a:moveTo>
                  <a:pt x="1127699" y="1136708"/>
                </a:moveTo>
                <a:cubicBezTo>
                  <a:pt x="922493" y="1123890"/>
                  <a:pt x="739068" y="1073500"/>
                  <a:pt x="598906" y="1015738"/>
                </a:cubicBezTo>
                <a:cubicBezTo>
                  <a:pt x="327684" y="870018"/>
                  <a:pt x="199954" y="590157"/>
                  <a:pt x="100136" y="431058"/>
                </a:cubicBezTo>
                <a:cubicBezTo>
                  <a:pt x="319" y="271959"/>
                  <a:pt x="10382" y="164584"/>
                  <a:pt x="0" y="61141"/>
                </a:cubicBezTo>
                <a:lnTo>
                  <a:pt x="492488" y="0"/>
                </a:lnTo>
                <a:lnTo>
                  <a:pt x="508292" y="103984"/>
                </a:lnTo>
                <a:cubicBezTo>
                  <a:pt x="548975" y="323073"/>
                  <a:pt x="752894" y="482595"/>
                  <a:pt x="924220" y="558770"/>
                </a:cubicBezTo>
                <a:cubicBezTo>
                  <a:pt x="1095546" y="634946"/>
                  <a:pt x="1355366" y="617382"/>
                  <a:pt x="1536249" y="561038"/>
                </a:cubicBezTo>
                <a:cubicBezTo>
                  <a:pt x="1637189" y="490241"/>
                  <a:pt x="1762929" y="436116"/>
                  <a:pt x="1823363" y="349762"/>
                </a:cubicBezTo>
                <a:cubicBezTo>
                  <a:pt x="1849057" y="296370"/>
                  <a:pt x="1870581" y="238961"/>
                  <a:pt x="1883957" y="182059"/>
                </a:cubicBezTo>
                <a:lnTo>
                  <a:pt x="1897166" y="99190"/>
                </a:lnTo>
                <a:lnTo>
                  <a:pt x="2447828" y="147117"/>
                </a:lnTo>
                <a:lnTo>
                  <a:pt x="2442885" y="171771"/>
                </a:lnTo>
                <a:cubicBezTo>
                  <a:pt x="2386602" y="427393"/>
                  <a:pt x="2222756" y="861233"/>
                  <a:pt x="1787190" y="1032252"/>
                </a:cubicBezTo>
                <a:cubicBezTo>
                  <a:pt x="1559897" y="1124772"/>
                  <a:pt x="1332907" y="1149526"/>
                  <a:pt x="1127699" y="1136708"/>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grpSp>
        <p:nvGrpSpPr>
          <p:cNvPr id="10" name="Group 9">
            <a:extLst>
              <a:ext uri="{FF2B5EF4-FFF2-40B4-BE49-F238E27FC236}">
                <a16:creationId xmlns:a16="http://schemas.microsoft.com/office/drawing/2014/main" id="{7B1FA397-0D3E-AE4B-C638-200C4430AC4E}"/>
              </a:ext>
            </a:extLst>
          </p:cNvPr>
          <p:cNvGrpSpPr/>
          <p:nvPr/>
        </p:nvGrpSpPr>
        <p:grpSpPr>
          <a:xfrm>
            <a:off x="9707582" y="5040635"/>
            <a:ext cx="586901" cy="424800"/>
            <a:chOff x="-987768" y="1008276"/>
            <a:chExt cx="718103" cy="519764"/>
          </a:xfrm>
        </p:grpSpPr>
        <p:sp>
          <p:nvSpPr>
            <p:cNvPr id="11" name="Oval 10">
              <a:extLst>
                <a:ext uri="{FF2B5EF4-FFF2-40B4-BE49-F238E27FC236}">
                  <a16:creationId xmlns:a16="http://schemas.microsoft.com/office/drawing/2014/main" id="{E8199FA0-897D-E3CC-0D80-71528FD3F1BE}"/>
                </a:ext>
              </a:extLst>
            </p:cNvPr>
            <p:cNvSpPr/>
            <p:nvPr/>
          </p:nvSpPr>
          <p:spPr>
            <a:xfrm rot="20842655" flipH="1">
              <a:off x="-987768" y="1008276"/>
              <a:ext cx="148102" cy="152584"/>
            </a:xfrm>
            <a:prstGeom prst="ellipse">
              <a:avLst/>
            </a:pr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2" name="Freeform: Shape 11">
              <a:extLst>
                <a:ext uri="{FF2B5EF4-FFF2-40B4-BE49-F238E27FC236}">
                  <a16:creationId xmlns:a16="http://schemas.microsoft.com/office/drawing/2014/main" id="{D39A05B6-E151-95DE-9305-05C5FD07503C}"/>
                </a:ext>
              </a:extLst>
            </p:cNvPr>
            <p:cNvSpPr/>
            <p:nvPr/>
          </p:nvSpPr>
          <p:spPr>
            <a:xfrm>
              <a:off x="-747692" y="1428841"/>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3" name="Freeform: Shape 12">
              <a:extLst>
                <a:ext uri="{FF2B5EF4-FFF2-40B4-BE49-F238E27FC236}">
                  <a16:creationId xmlns:a16="http://schemas.microsoft.com/office/drawing/2014/main" id="{15588C64-78B0-7558-ED60-5CEA7CC0228C}"/>
                </a:ext>
              </a:extLst>
            </p:cNvPr>
            <p:cNvSpPr/>
            <p:nvPr/>
          </p:nvSpPr>
          <p:spPr>
            <a:xfrm rot="5636109">
              <a:off x="-455259" y="97052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14" name="Group 13">
            <a:extLst>
              <a:ext uri="{FF2B5EF4-FFF2-40B4-BE49-F238E27FC236}">
                <a16:creationId xmlns:a16="http://schemas.microsoft.com/office/drawing/2014/main" id="{4FA02AC5-1148-4E28-7860-7D49DCF2DF4E}"/>
              </a:ext>
            </a:extLst>
          </p:cNvPr>
          <p:cNvGrpSpPr/>
          <p:nvPr/>
        </p:nvGrpSpPr>
        <p:grpSpPr>
          <a:xfrm>
            <a:off x="10231744" y="2603461"/>
            <a:ext cx="688256" cy="306609"/>
            <a:chOff x="10096975" y="5939226"/>
            <a:chExt cx="929806" cy="414217"/>
          </a:xfrm>
        </p:grpSpPr>
        <p:sp>
          <p:nvSpPr>
            <p:cNvPr id="15" name="Freeform: Shape 14">
              <a:extLst>
                <a:ext uri="{FF2B5EF4-FFF2-40B4-BE49-F238E27FC236}">
                  <a16:creationId xmlns:a16="http://schemas.microsoft.com/office/drawing/2014/main" id="{8BA5EC45-A55E-61AB-5219-715500F31E80}"/>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6" name="Freeform: Shape 15">
              <a:extLst>
                <a:ext uri="{FF2B5EF4-FFF2-40B4-BE49-F238E27FC236}">
                  <a16:creationId xmlns:a16="http://schemas.microsoft.com/office/drawing/2014/main" id="{B0E19869-B0BF-760A-E449-2E22E661966F}"/>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7" name="Freeform: Shape 16">
              <a:extLst>
                <a:ext uri="{FF2B5EF4-FFF2-40B4-BE49-F238E27FC236}">
                  <a16:creationId xmlns:a16="http://schemas.microsoft.com/office/drawing/2014/main" id="{55C8F095-9970-0014-E622-0AA61539A6A9}"/>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1546860"/>
            <a:ext cx="6096249" cy="1566172"/>
          </a:xfrm>
        </p:spPr>
        <p:txBody>
          <a:bodyPr>
            <a:normAutofit/>
          </a:bodyPr>
          <a:lstStyle>
            <a:lvl1pPr>
              <a:defRPr sz="7200">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1" y="3120527"/>
            <a:ext cx="4595828" cy="2028594"/>
          </a:xfrm>
          <a:prstGeom prst="rect">
            <a:avLst/>
          </a:prstGeom>
        </p:spPr>
        <p:txBody>
          <a:bodyPr/>
          <a:lstStyle>
            <a:lvl1pPr>
              <a:buNone/>
              <a:defRPr>
                <a:solidFill>
                  <a:schemeClr val="tx2"/>
                </a:solidFill>
              </a:defRPr>
            </a:lvl1pPr>
            <a:lvl2pPr>
              <a:buNone/>
              <a:defRPr>
                <a:solidFill>
                  <a:schemeClr val="tx2"/>
                </a:solidFill>
              </a:defRPr>
            </a:lvl2pPr>
            <a:lvl3pPr>
              <a:buNone/>
              <a:defRPr>
                <a:solidFill>
                  <a:schemeClr val="tx2"/>
                </a:solidFill>
              </a:defRPr>
            </a:lvl3pPr>
            <a:lvl4pPr>
              <a:buNone/>
              <a:defRPr>
                <a:solidFill>
                  <a:schemeClr val="tx2"/>
                </a:solidFill>
              </a:defRPr>
            </a:lvl4pPr>
            <a:lvl5pPr>
              <a:buNone/>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r>
              <a:rPr lang="en-US" dirty="0">
                <a:solidFill>
                  <a:schemeClr val="tx2"/>
                </a:solidFill>
              </a:rPr>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6797039" y="6356350"/>
            <a:ext cx="1801089" cy="365125"/>
          </a:xfrm>
        </p:spPr>
        <p:txBody>
          <a:bodyPr/>
          <a:lstStyle>
            <a:lvl1pPr>
              <a:defRPr>
                <a:solidFill>
                  <a:schemeClr val="tx2"/>
                </a:solidFill>
              </a:defRPr>
            </a:lvl1pPr>
          </a:lstStyle>
          <a:p>
            <a:fld id="{CB141351-C47E-4B3E-890A-B599C5A58D00}"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1057012879"/>
      </p:ext>
    </p:extLst>
  </p:cSld>
  <p:clrMapOvr>
    <a:overrideClrMapping bg1="dk1" tx1="lt1" bg2="dk2" tx2="lt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Conclusion 2">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0495D86-E384-947E-9D91-0B506A320BC7}"/>
              </a:ext>
            </a:extLst>
          </p:cNvPr>
          <p:cNvSpPr/>
          <p:nvPr/>
        </p:nvSpPr>
        <p:spPr>
          <a:xfrm rot="11313534">
            <a:off x="9000950" y="5728012"/>
            <a:ext cx="2396342" cy="1094132"/>
          </a:xfrm>
          <a:custGeom>
            <a:avLst/>
            <a:gdLst>
              <a:gd name="connsiteX0" fmla="*/ 1404498 w 2396342"/>
              <a:gd name="connsiteY0" fmla="*/ 1078663 h 1094132"/>
              <a:gd name="connsiteX1" fmla="*/ 575698 w 2396342"/>
              <a:gd name="connsiteY1" fmla="*/ 973151 h 1094132"/>
              <a:gd name="connsiteX2" fmla="*/ 89515 w 2396342"/>
              <a:gd name="connsiteY2" fmla="*/ 403226 h 1094132"/>
              <a:gd name="connsiteX3" fmla="*/ 8018 w 2396342"/>
              <a:gd name="connsiteY3" fmla="*/ 202590 h 1094132"/>
              <a:gd name="connsiteX4" fmla="*/ 0 w 2396342"/>
              <a:gd name="connsiteY4" fmla="*/ 137907 h 1094132"/>
              <a:gd name="connsiteX5" fmla="*/ 484422 w 2396342"/>
              <a:gd name="connsiteY5" fmla="*/ 65000 h 1094132"/>
              <a:gd name="connsiteX6" fmla="*/ 487371 w 2396342"/>
              <a:gd name="connsiteY6" fmla="*/ 84406 h 1094132"/>
              <a:gd name="connsiteX7" fmla="*/ 892804 w 2396342"/>
              <a:gd name="connsiteY7" fmla="*/ 527715 h 1094132"/>
              <a:gd name="connsiteX8" fmla="*/ 1489388 w 2396342"/>
              <a:gd name="connsiteY8" fmla="*/ 529926 h 1094132"/>
              <a:gd name="connsiteX9" fmla="*/ 1769257 w 2396342"/>
              <a:gd name="connsiteY9" fmla="*/ 323982 h 1094132"/>
              <a:gd name="connsiteX10" fmla="*/ 1839729 w 2396342"/>
              <a:gd name="connsiteY10" fmla="*/ 0 h 1094132"/>
              <a:gd name="connsiteX11" fmla="*/ 2396342 w 2396342"/>
              <a:gd name="connsiteY11" fmla="*/ 11016 h 1094132"/>
              <a:gd name="connsiteX12" fmla="*/ 1733996 w 2396342"/>
              <a:gd name="connsiteY12" fmla="*/ 989248 h 1094132"/>
              <a:gd name="connsiteX13" fmla="*/ 1404498 w 2396342"/>
              <a:gd name="connsiteY13" fmla="*/ 1078663 h 10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96342" h="1094132">
                <a:moveTo>
                  <a:pt x="1404498" y="1078663"/>
                </a:moveTo>
                <a:cubicBezTo>
                  <a:pt x="1080456" y="1125894"/>
                  <a:pt x="780637" y="1057608"/>
                  <a:pt x="575698" y="973151"/>
                </a:cubicBezTo>
                <a:cubicBezTo>
                  <a:pt x="311321" y="831109"/>
                  <a:pt x="186814" y="558310"/>
                  <a:pt x="89515" y="403226"/>
                </a:cubicBezTo>
                <a:cubicBezTo>
                  <a:pt x="40866" y="325683"/>
                  <a:pt x="18994" y="260746"/>
                  <a:pt x="8018" y="202590"/>
                </a:cubicBezTo>
                <a:lnTo>
                  <a:pt x="0" y="137907"/>
                </a:lnTo>
                <a:lnTo>
                  <a:pt x="484422" y="65000"/>
                </a:lnTo>
                <a:lnTo>
                  <a:pt x="487371" y="84406"/>
                </a:lnTo>
                <a:cubicBezTo>
                  <a:pt x="527027" y="297966"/>
                  <a:pt x="725801" y="453462"/>
                  <a:pt x="892804" y="527715"/>
                </a:cubicBezTo>
                <a:cubicBezTo>
                  <a:pt x="1059807" y="601969"/>
                  <a:pt x="1313068" y="584848"/>
                  <a:pt x="1489388" y="529926"/>
                </a:cubicBezTo>
                <a:cubicBezTo>
                  <a:pt x="1587781" y="460915"/>
                  <a:pt x="1710348" y="408157"/>
                  <a:pt x="1769257" y="323982"/>
                </a:cubicBezTo>
                <a:cubicBezTo>
                  <a:pt x="1819347" y="219891"/>
                  <a:pt x="1853181" y="100143"/>
                  <a:pt x="1839729" y="0"/>
                </a:cubicBezTo>
                <a:lnTo>
                  <a:pt x="2396342" y="11016"/>
                </a:lnTo>
                <a:cubicBezTo>
                  <a:pt x="2377889" y="190830"/>
                  <a:pt x="2256548" y="784074"/>
                  <a:pt x="1733996" y="989248"/>
                </a:cubicBezTo>
                <a:cubicBezTo>
                  <a:pt x="1623216" y="1034341"/>
                  <a:pt x="1512512" y="1062920"/>
                  <a:pt x="1404498" y="1078663"/>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sp>
        <p:nvSpPr>
          <p:cNvPr id="8" name="Oval 28">
            <a:extLst>
              <a:ext uri="{FF2B5EF4-FFF2-40B4-BE49-F238E27FC236}">
                <a16:creationId xmlns:a16="http://schemas.microsoft.com/office/drawing/2014/main" id="{81936825-1175-B4E4-16E4-EB18E87281C6}"/>
              </a:ext>
            </a:extLst>
          </p:cNvPr>
          <p:cNvSpPr/>
          <p:nvPr/>
        </p:nvSpPr>
        <p:spPr>
          <a:xfrm rot="19256458">
            <a:off x="10043602" y="4079772"/>
            <a:ext cx="1794766" cy="1833826"/>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1907 w 3045014"/>
              <a:gd name="connsiteY0" fmla="*/ 1624335 h 3017657"/>
              <a:gd name="connsiteX1" fmla="*/ 453606 w 3045014"/>
              <a:gd name="connsiteY1" fmla="*/ 460440 h 3017657"/>
              <a:gd name="connsiteX2" fmla="*/ 1412722 w 3045014"/>
              <a:gd name="connsiteY2" fmla="*/ 0 h 3017657"/>
              <a:gd name="connsiteX3" fmla="*/ 2551450 w 3045014"/>
              <a:gd name="connsiteY3" fmla="*/ 461827 h 3017657"/>
              <a:gd name="connsiteX4" fmla="*/ 2935457 w 3045014"/>
              <a:gd name="connsiteY4" fmla="*/ 2091694 h 3017657"/>
              <a:gd name="connsiteX5" fmla="*/ 1256935 w 3045014"/>
              <a:gd name="connsiteY5" fmla="*/ 3004830 h 3017657"/>
              <a:gd name="connsiteX6" fmla="*/ 11907 w 3045014"/>
              <a:gd name="connsiteY6" fmla="*/ 1624335 h 3017657"/>
              <a:gd name="connsiteX0" fmla="*/ 14192 w 3047299"/>
              <a:gd name="connsiteY0" fmla="*/ 1624335 h 3017657"/>
              <a:gd name="connsiteX1" fmla="*/ 455891 w 3047299"/>
              <a:gd name="connsiteY1" fmla="*/ 460440 h 3017657"/>
              <a:gd name="connsiteX2" fmla="*/ 1415007 w 3047299"/>
              <a:gd name="connsiteY2" fmla="*/ 0 h 3017657"/>
              <a:gd name="connsiteX3" fmla="*/ 2553735 w 3047299"/>
              <a:gd name="connsiteY3" fmla="*/ 461827 h 3017657"/>
              <a:gd name="connsiteX4" fmla="*/ 2937742 w 3047299"/>
              <a:gd name="connsiteY4" fmla="*/ 2091694 h 3017657"/>
              <a:gd name="connsiteX5" fmla="*/ 1259220 w 3047299"/>
              <a:gd name="connsiteY5" fmla="*/ 3004830 h 3017657"/>
              <a:gd name="connsiteX6" fmla="*/ 14192 w 3047299"/>
              <a:gd name="connsiteY6" fmla="*/ 1624335 h 3017657"/>
              <a:gd name="connsiteX0" fmla="*/ 14192 w 2960523"/>
              <a:gd name="connsiteY0" fmla="*/ 1624335 h 3017246"/>
              <a:gd name="connsiteX1" fmla="*/ 455891 w 2960523"/>
              <a:gd name="connsiteY1" fmla="*/ 460440 h 3017246"/>
              <a:gd name="connsiteX2" fmla="*/ 1415007 w 2960523"/>
              <a:gd name="connsiteY2" fmla="*/ 0 h 3017246"/>
              <a:gd name="connsiteX3" fmla="*/ 2553735 w 2960523"/>
              <a:gd name="connsiteY3" fmla="*/ 461827 h 3017246"/>
              <a:gd name="connsiteX4" fmla="*/ 2837859 w 2960523"/>
              <a:gd name="connsiteY4" fmla="*/ 2086251 h 3017246"/>
              <a:gd name="connsiteX5" fmla="*/ 1259220 w 2960523"/>
              <a:gd name="connsiteY5" fmla="*/ 3004830 h 3017246"/>
              <a:gd name="connsiteX6" fmla="*/ 14192 w 2960523"/>
              <a:gd name="connsiteY6" fmla="*/ 1624335 h 3017246"/>
              <a:gd name="connsiteX0" fmla="*/ 14192 w 2957884"/>
              <a:gd name="connsiteY0" fmla="*/ 1626269 h 3019180"/>
              <a:gd name="connsiteX1" fmla="*/ 455891 w 2957884"/>
              <a:gd name="connsiteY1" fmla="*/ 462374 h 3019180"/>
              <a:gd name="connsiteX2" fmla="*/ 1415007 w 2957884"/>
              <a:gd name="connsiteY2" fmla="*/ 1934 h 3019180"/>
              <a:gd name="connsiteX3" fmla="*/ 2539531 w 2957884"/>
              <a:gd name="connsiteY3" fmla="*/ 618605 h 3019180"/>
              <a:gd name="connsiteX4" fmla="*/ 2837859 w 2957884"/>
              <a:gd name="connsiteY4" fmla="*/ 2088185 h 3019180"/>
              <a:gd name="connsiteX5" fmla="*/ 1259220 w 2957884"/>
              <a:gd name="connsiteY5" fmla="*/ 3006764 h 3019180"/>
              <a:gd name="connsiteX6" fmla="*/ 14192 w 2957884"/>
              <a:gd name="connsiteY6" fmla="*/ 1626269 h 3019180"/>
              <a:gd name="connsiteX0" fmla="*/ 13945 w 2955938"/>
              <a:gd name="connsiteY0" fmla="*/ 1591183 h 2984094"/>
              <a:gd name="connsiteX1" fmla="*/ 455644 w 2955938"/>
              <a:gd name="connsiteY1" fmla="*/ 427288 h 2984094"/>
              <a:gd name="connsiteX2" fmla="*/ 1478416 w 2955938"/>
              <a:gd name="connsiteY2" fmla="*/ 2429 h 2984094"/>
              <a:gd name="connsiteX3" fmla="*/ 2539284 w 2955938"/>
              <a:gd name="connsiteY3" fmla="*/ 583519 h 2984094"/>
              <a:gd name="connsiteX4" fmla="*/ 2837612 w 2955938"/>
              <a:gd name="connsiteY4" fmla="*/ 2053099 h 2984094"/>
              <a:gd name="connsiteX5" fmla="*/ 1258973 w 2955938"/>
              <a:gd name="connsiteY5" fmla="*/ 2971678 h 2984094"/>
              <a:gd name="connsiteX6" fmla="*/ 13945 w 2955938"/>
              <a:gd name="connsiteY6" fmla="*/ 1591183 h 2984094"/>
              <a:gd name="connsiteX0" fmla="*/ 14815 w 2932012"/>
              <a:gd name="connsiteY0" fmla="*/ 1604636 h 2983550"/>
              <a:gd name="connsiteX1" fmla="*/ 431718 w 2932012"/>
              <a:gd name="connsiteY1" fmla="*/ 427313 h 2983550"/>
              <a:gd name="connsiteX2" fmla="*/ 1454490 w 2932012"/>
              <a:gd name="connsiteY2" fmla="*/ 2454 h 2983550"/>
              <a:gd name="connsiteX3" fmla="*/ 2515358 w 2932012"/>
              <a:gd name="connsiteY3" fmla="*/ 583544 h 2983550"/>
              <a:gd name="connsiteX4" fmla="*/ 2813686 w 2932012"/>
              <a:gd name="connsiteY4" fmla="*/ 2053124 h 2983550"/>
              <a:gd name="connsiteX5" fmla="*/ 1235047 w 2932012"/>
              <a:gd name="connsiteY5" fmla="*/ 2971703 h 2983550"/>
              <a:gd name="connsiteX6" fmla="*/ 14815 w 2932012"/>
              <a:gd name="connsiteY6" fmla="*/ 1604636 h 2983550"/>
              <a:gd name="connsiteX0" fmla="*/ 16628 w 2890261"/>
              <a:gd name="connsiteY0" fmla="*/ 1616089 h 2983092"/>
              <a:gd name="connsiteX1" fmla="*/ 389967 w 2890261"/>
              <a:gd name="connsiteY1" fmla="*/ 427335 h 2983092"/>
              <a:gd name="connsiteX2" fmla="*/ 1412739 w 2890261"/>
              <a:gd name="connsiteY2" fmla="*/ 2476 h 2983092"/>
              <a:gd name="connsiteX3" fmla="*/ 2473607 w 2890261"/>
              <a:gd name="connsiteY3" fmla="*/ 583566 h 2983092"/>
              <a:gd name="connsiteX4" fmla="*/ 2771935 w 2890261"/>
              <a:gd name="connsiteY4" fmla="*/ 2053146 h 2983092"/>
              <a:gd name="connsiteX5" fmla="*/ 1193296 w 2890261"/>
              <a:gd name="connsiteY5" fmla="*/ 2971725 h 2983092"/>
              <a:gd name="connsiteX6" fmla="*/ 16628 w 2890261"/>
              <a:gd name="connsiteY6" fmla="*/ 1616089 h 2983092"/>
              <a:gd name="connsiteX0" fmla="*/ 28885 w 2902518"/>
              <a:gd name="connsiteY0" fmla="*/ 1614467 h 2981472"/>
              <a:gd name="connsiteX1" fmla="*/ 449105 w 2902518"/>
              <a:gd name="connsiteY1" fmla="*/ 482063 h 2981472"/>
              <a:gd name="connsiteX2" fmla="*/ 1424996 w 2902518"/>
              <a:gd name="connsiteY2" fmla="*/ 854 h 2981472"/>
              <a:gd name="connsiteX3" fmla="*/ 2485864 w 2902518"/>
              <a:gd name="connsiteY3" fmla="*/ 581944 h 2981472"/>
              <a:gd name="connsiteX4" fmla="*/ 2784192 w 2902518"/>
              <a:gd name="connsiteY4" fmla="*/ 2051524 h 2981472"/>
              <a:gd name="connsiteX5" fmla="*/ 1205553 w 2902518"/>
              <a:gd name="connsiteY5" fmla="*/ 2970103 h 2981472"/>
              <a:gd name="connsiteX6" fmla="*/ 28885 w 2902518"/>
              <a:gd name="connsiteY6" fmla="*/ 1614467 h 2981472"/>
              <a:gd name="connsiteX0" fmla="*/ 29067 w 2902700"/>
              <a:gd name="connsiteY0" fmla="*/ 1614467 h 2981470"/>
              <a:gd name="connsiteX1" fmla="*/ 449287 w 2902700"/>
              <a:gd name="connsiteY1" fmla="*/ 482063 h 2981470"/>
              <a:gd name="connsiteX2" fmla="*/ 1425178 w 2902700"/>
              <a:gd name="connsiteY2" fmla="*/ 854 h 2981470"/>
              <a:gd name="connsiteX3" fmla="*/ 2486046 w 2902700"/>
              <a:gd name="connsiteY3" fmla="*/ 581944 h 2981470"/>
              <a:gd name="connsiteX4" fmla="*/ 2784374 w 2902700"/>
              <a:gd name="connsiteY4" fmla="*/ 2051524 h 2981470"/>
              <a:gd name="connsiteX5" fmla="*/ 1205735 w 2902700"/>
              <a:gd name="connsiteY5" fmla="*/ 2970103 h 2981470"/>
              <a:gd name="connsiteX6" fmla="*/ 29067 w 2902700"/>
              <a:gd name="connsiteY6" fmla="*/ 1614467 h 2981470"/>
              <a:gd name="connsiteX0" fmla="*/ 31759 w 2861927"/>
              <a:gd name="connsiteY0" fmla="*/ 1748662 h 2976424"/>
              <a:gd name="connsiteX1" fmla="*/ 408514 w 2861927"/>
              <a:gd name="connsiteY1" fmla="*/ 482146 h 2976424"/>
              <a:gd name="connsiteX2" fmla="*/ 1384405 w 2861927"/>
              <a:gd name="connsiteY2" fmla="*/ 937 h 2976424"/>
              <a:gd name="connsiteX3" fmla="*/ 2445273 w 2861927"/>
              <a:gd name="connsiteY3" fmla="*/ 582027 h 2976424"/>
              <a:gd name="connsiteX4" fmla="*/ 2743601 w 2861927"/>
              <a:gd name="connsiteY4" fmla="*/ 2051607 h 2976424"/>
              <a:gd name="connsiteX5" fmla="*/ 1164962 w 2861927"/>
              <a:gd name="connsiteY5" fmla="*/ 2970186 h 2976424"/>
              <a:gd name="connsiteX6" fmla="*/ 31759 w 2861927"/>
              <a:gd name="connsiteY6" fmla="*/ 1748662 h 2976424"/>
              <a:gd name="connsiteX0" fmla="*/ 32411 w 2861230"/>
              <a:gd name="connsiteY0" fmla="*/ 1703227 h 2930989"/>
              <a:gd name="connsiteX1" fmla="*/ 409166 w 2861230"/>
              <a:gd name="connsiteY1" fmla="*/ 436711 h 2930989"/>
              <a:gd name="connsiteX2" fmla="*/ 1436640 w 2861230"/>
              <a:gd name="connsiteY2" fmla="*/ 1129 h 2930989"/>
              <a:gd name="connsiteX3" fmla="*/ 2445925 w 2861230"/>
              <a:gd name="connsiteY3" fmla="*/ 536592 h 2930989"/>
              <a:gd name="connsiteX4" fmla="*/ 2744253 w 2861230"/>
              <a:gd name="connsiteY4" fmla="*/ 2006172 h 2930989"/>
              <a:gd name="connsiteX5" fmla="*/ 1165614 w 2861230"/>
              <a:gd name="connsiteY5" fmla="*/ 2924751 h 2930989"/>
              <a:gd name="connsiteX6" fmla="*/ 32411 w 2861230"/>
              <a:gd name="connsiteY6" fmla="*/ 1703227 h 2930989"/>
              <a:gd name="connsiteX0" fmla="*/ 32413 w 2825621"/>
              <a:gd name="connsiteY0" fmla="*/ 1703227 h 2929700"/>
              <a:gd name="connsiteX1" fmla="*/ 409168 w 2825621"/>
              <a:gd name="connsiteY1" fmla="*/ 436711 h 2929700"/>
              <a:gd name="connsiteX2" fmla="*/ 1436642 w 2825621"/>
              <a:gd name="connsiteY2" fmla="*/ 1129 h 2929700"/>
              <a:gd name="connsiteX3" fmla="*/ 2445927 w 2825621"/>
              <a:gd name="connsiteY3" fmla="*/ 536592 h 2929700"/>
              <a:gd name="connsiteX4" fmla="*/ 2702042 w 2825621"/>
              <a:gd name="connsiteY4" fmla="*/ 1979994 h 2929700"/>
              <a:gd name="connsiteX5" fmla="*/ 1165616 w 2825621"/>
              <a:gd name="connsiteY5" fmla="*/ 2924751 h 2929700"/>
              <a:gd name="connsiteX6" fmla="*/ 32413 w 2825621"/>
              <a:gd name="connsiteY6" fmla="*/ 1703227 h 2929700"/>
              <a:gd name="connsiteX0" fmla="*/ 33345 w 2826553"/>
              <a:gd name="connsiteY0" fmla="*/ 1703227 h 2887517"/>
              <a:gd name="connsiteX1" fmla="*/ 410100 w 2826553"/>
              <a:gd name="connsiteY1" fmla="*/ 436711 h 2887517"/>
              <a:gd name="connsiteX2" fmla="*/ 1437574 w 2826553"/>
              <a:gd name="connsiteY2" fmla="*/ 1129 h 2887517"/>
              <a:gd name="connsiteX3" fmla="*/ 2446859 w 2826553"/>
              <a:gd name="connsiteY3" fmla="*/ 536592 h 2887517"/>
              <a:gd name="connsiteX4" fmla="*/ 2702974 w 2826553"/>
              <a:gd name="connsiteY4" fmla="*/ 1979994 h 2887517"/>
              <a:gd name="connsiteX5" fmla="*/ 1185353 w 2826553"/>
              <a:gd name="connsiteY5" fmla="*/ 2881864 h 2887517"/>
              <a:gd name="connsiteX6" fmla="*/ 33345 w 2826553"/>
              <a:gd name="connsiteY6" fmla="*/ 1703227 h 2887517"/>
              <a:gd name="connsiteX0" fmla="*/ 12394 w 2805602"/>
              <a:gd name="connsiteY0" fmla="*/ 1703227 h 2887517"/>
              <a:gd name="connsiteX1" fmla="*/ 389149 w 2805602"/>
              <a:gd name="connsiteY1" fmla="*/ 436711 h 2887517"/>
              <a:gd name="connsiteX2" fmla="*/ 1416623 w 2805602"/>
              <a:gd name="connsiteY2" fmla="*/ 1129 h 2887517"/>
              <a:gd name="connsiteX3" fmla="*/ 2425908 w 2805602"/>
              <a:gd name="connsiteY3" fmla="*/ 536592 h 2887517"/>
              <a:gd name="connsiteX4" fmla="*/ 2682023 w 2805602"/>
              <a:gd name="connsiteY4" fmla="*/ 1979994 h 2887517"/>
              <a:gd name="connsiteX5" fmla="*/ 1164402 w 2805602"/>
              <a:gd name="connsiteY5" fmla="*/ 2881864 h 2887517"/>
              <a:gd name="connsiteX6" fmla="*/ 12394 w 2805602"/>
              <a:gd name="connsiteY6" fmla="*/ 1703227 h 2887517"/>
              <a:gd name="connsiteX0" fmla="*/ 32809 w 2826017"/>
              <a:gd name="connsiteY0" fmla="*/ 1703227 h 2887517"/>
              <a:gd name="connsiteX1" fmla="*/ 409564 w 2826017"/>
              <a:gd name="connsiteY1" fmla="*/ 436711 h 2887517"/>
              <a:gd name="connsiteX2" fmla="*/ 1437038 w 2826017"/>
              <a:gd name="connsiteY2" fmla="*/ 1129 h 2887517"/>
              <a:gd name="connsiteX3" fmla="*/ 2446323 w 2826017"/>
              <a:gd name="connsiteY3" fmla="*/ 536592 h 2887517"/>
              <a:gd name="connsiteX4" fmla="*/ 2702438 w 2826017"/>
              <a:gd name="connsiteY4" fmla="*/ 1979994 h 2887517"/>
              <a:gd name="connsiteX5" fmla="*/ 1184817 w 2826017"/>
              <a:gd name="connsiteY5" fmla="*/ 2881864 h 2887517"/>
              <a:gd name="connsiteX6" fmla="*/ 32809 w 2826017"/>
              <a:gd name="connsiteY6" fmla="*/ 1703227 h 2887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6017" h="2887517">
                <a:moveTo>
                  <a:pt x="32809" y="1703227"/>
                </a:moveTo>
                <a:cubicBezTo>
                  <a:pt x="-94915" y="1117381"/>
                  <a:pt x="175526" y="720394"/>
                  <a:pt x="409564" y="436711"/>
                </a:cubicBezTo>
                <a:cubicBezTo>
                  <a:pt x="643602" y="153028"/>
                  <a:pt x="1097578" y="-15518"/>
                  <a:pt x="1437038" y="1129"/>
                </a:cubicBezTo>
                <a:cubicBezTo>
                  <a:pt x="1776498" y="17776"/>
                  <a:pt x="2235423" y="206781"/>
                  <a:pt x="2446323" y="536592"/>
                </a:cubicBezTo>
                <a:cubicBezTo>
                  <a:pt x="2657223" y="866403"/>
                  <a:pt x="3016718" y="1377564"/>
                  <a:pt x="2702438" y="1979994"/>
                </a:cubicBezTo>
                <a:cubicBezTo>
                  <a:pt x="2259464" y="2697570"/>
                  <a:pt x="1629755" y="2927992"/>
                  <a:pt x="1184817" y="2881864"/>
                </a:cubicBezTo>
                <a:cubicBezTo>
                  <a:pt x="739879" y="2835736"/>
                  <a:pt x="160533" y="2289073"/>
                  <a:pt x="32809" y="170322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nvGrpSpPr>
          <p:cNvPr id="14" name="Group 13">
            <a:extLst>
              <a:ext uri="{FF2B5EF4-FFF2-40B4-BE49-F238E27FC236}">
                <a16:creationId xmlns:a16="http://schemas.microsoft.com/office/drawing/2014/main" id="{4FA02AC5-1148-4E28-7860-7D49DCF2DF4E}"/>
              </a:ext>
            </a:extLst>
          </p:cNvPr>
          <p:cNvGrpSpPr/>
          <p:nvPr/>
        </p:nvGrpSpPr>
        <p:grpSpPr>
          <a:xfrm rot="339675">
            <a:off x="10606797" y="4942265"/>
            <a:ext cx="688256" cy="306609"/>
            <a:chOff x="10096975" y="5939226"/>
            <a:chExt cx="929806" cy="414217"/>
          </a:xfrm>
        </p:grpSpPr>
        <p:sp>
          <p:nvSpPr>
            <p:cNvPr id="15" name="Freeform: Shape 14">
              <a:extLst>
                <a:ext uri="{FF2B5EF4-FFF2-40B4-BE49-F238E27FC236}">
                  <a16:creationId xmlns:a16="http://schemas.microsoft.com/office/drawing/2014/main" id="{8BA5EC45-A55E-61AB-5219-715500F31E80}"/>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6" name="Freeform: Shape 15">
              <a:extLst>
                <a:ext uri="{FF2B5EF4-FFF2-40B4-BE49-F238E27FC236}">
                  <a16:creationId xmlns:a16="http://schemas.microsoft.com/office/drawing/2014/main" id="{B0E19869-B0BF-760A-E449-2E22E661966F}"/>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7" name="Freeform: Shape 16">
              <a:extLst>
                <a:ext uri="{FF2B5EF4-FFF2-40B4-BE49-F238E27FC236}">
                  <a16:creationId xmlns:a16="http://schemas.microsoft.com/office/drawing/2014/main" id="{55C8F095-9970-0014-E622-0AA61539A6A9}"/>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1535974"/>
            <a:ext cx="6096249" cy="1446597"/>
          </a:xfrm>
        </p:spPr>
        <p:txBody>
          <a:bodyPr>
            <a:normAutofit/>
          </a:bodyPr>
          <a:lstStyle>
            <a:lvl1pPr>
              <a:defRPr sz="7200">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1" y="2993457"/>
            <a:ext cx="8894912" cy="2155664"/>
          </a:xfrm>
          <a:prstGeom prst="rect">
            <a:avLst/>
          </a:prstGeom>
        </p:spPr>
        <p:txBody>
          <a:bodyPr/>
          <a:lstStyle>
            <a:lvl1pPr>
              <a:buNone/>
              <a:defRPr>
                <a:solidFill>
                  <a:schemeClr val="tx2"/>
                </a:solidFill>
              </a:defRPr>
            </a:lvl1pPr>
            <a:lvl2pPr>
              <a:buNone/>
              <a:defRPr>
                <a:solidFill>
                  <a:schemeClr val="tx2"/>
                </a:solidFill>
              </a:defRPr>
            </a:lvl2pPr>
            <a:lvl3pPr>
              <a:buNone/>
              <a:defRPr>
                <a:solidFill>
                  <a:schemeClr val="tx2"/>
                </a:solidFill>
              </a:defRPr>
            </a:lvl3pPr>
            <a:lvl4pPr>
              <a:buNone/>
              <a:defRPr>
                <a:solidFill>
                  <a:schemeClr val="tx2"/>
                </a:solidFill>
              </a:defRPr>
            </a:lvl4pPr>
            <a:lvl5pPr>
              <a:buNone/>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r>
              <a:rPr lang="en-US" dirty="0">
                <a:solidFill>
                  <a:schemeClr val="tx2"/>
                </a:solidFill>
              </a:rPr>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6987577" y="6356350"/>
            <a:ext cx="1801089" cy="365125"/>
          </a:xfrm>
        </p:spPr>
        <p:txBody>
          <a:bodyPr/>
          <a:lstStyle>
            <a:lvl1pPr>
              <a:defRPr>
                <a:solidFill>
                  <a:schemeClr val="tx2"/>
                </a:solidFill>
              </a:defRPr>
            </a:lvl1pPr>
          </a:lstStyle>
          <a:p>
            <a:fld id="{F7DDA4A8-916D-40E2-90A7-F52F640C8FB6}" type="datetime1">
              <a:rPr lang="en-US" smtClean="0"/>
              <a:t>5/13/2026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2748088028"/>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5">
            <a:alphaModFix amt="34000"/>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C8C07B-BF75-81A5-A183-2170E2514DE6}"/>
              </a:ext>
            </a:extLst>
          </p:cNvPr>
          <p:cNvSpPr>
            <a:spLocks noGrp="1"/>
          </p:cNvSpPr>
          <p:nvPr>
            <p:ph type="title"/>
          </p:nvPr>
        </p:nvSpPr>
        <p:spPr>
          <a:xfrm>
            <a:off x="699660" y="505522"/>
            <a:ext cx="10515600" cy="98116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0CD7312-3B1E-2D55-95D5-86AEEB8085CE}"/>
              </a:ext>
            </a:extLst>
          </p:cNvPr>
          <p:cNvSpPr>
            <a:spLocks noGrp="1"/>
          </p:cNvSpPr>
          <p:nvPr>
            <p:ph type="body" idx="1"/>
          </p:nvPr>
        </p:nvSpPr>
        <p:spPr>
          <a:xfrm>
            <a:off x="699660" y="1514531"/>
            <a:ext cx="10515600" cy="45977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502E07BB-F589-3F14-3732-996A8053CF58}"/>
              </a:ext>
            </a:extLst>
          </p:cNvPr>
          <p:cNvSpPr>
            <a:spLocks noGrp="1"/>
          </p:cNvSpPr>
          <p:nvPr>
            <p:ph type="ftr" sz="quarter" idx="3"/>
          </p:nvPr>
        </p:nvSpPr>
        <p:spPr>
          <a:xfrm>
            <a:off x="699660" y="6356350"/>
            <a:ext cx="3172685" cy="365125"/>
          </a:xfrm>
          <a:prstGeom prst="rect">
            <a:avLst/>
          </a:prstGeom>
        </p:spPr>
        <p:txBody>
          <a:bodyPr vert="horz" lIns="91440" tIns="45720" rIns="91440" bIns="45720" rtlCol="0" anchor="ctr"/>
          <a:lstStyle>
            <a:lvl1pPr algn="l" rtl="0">
              <a:defRPr sz="800" cap="all" spc="150" baseline="0">
                <a:solidFill>
                  <a:schemeClr val="tx2"/>
                </a:solidFill>
              </a:defRPr>
            </a:lvl1pPr>
          </a:lstStyle>
          <a:p>
            <a:r>
              <a:rPr lang="en-US" dirty="0"/>
              <a:t>WILCOX WRITING ©</a:t>
            </a:r>
          </a:p>
        </p:txBody>
      </p:sp>
      <p:sp>
        <p:nvSpPr>
          <p:cNvPr id="4" name="Date Placeholder 3">
            <a:extLst>
              <a:ext uri="{FF2B5EF4-FFF2-40B4-BE49-F238E27FC236}">
                <a16:creationId xmlns:a16="http://schemas.microsoft.com/office/drawing/2014/main" id="{E4609335-1F87-70E4-0838-F95C2FA5C48F}"/>
              </a:ext>
            </a:extLst>
          </p:cNvPr>
          <p:cNvSpPr>
            <a:spLocks noGrp="1"/>
          </p:cNvSpPr>
          <p:nvPr>
            <p:ph type="dt" sz="half" idx="2"/>
          </p:nvPr>
        </p:nvSpPr>
        <p:spPr>
          <a:xfrm>
            <a:off x="9266713" y="6356350"/>
            <a:ext cx="2066535" cy="365125"/>
          </a:xfrm>
          <a:prstGeom prst="rect">
            <a:avLst/>
          </a:prstGeom>
        </p:spPr>
        <p:txBody>
          <a:bodyPr vert="horz" lIns="91440" tIns="45720" rIns="91440" bIns="45720" rtlCol="0" anchor="ctr"/>
          <a:lstStyle>
            <a:lvl1pPr algn="r" rtl="0">
              <a:defRPr sz="800" cap="all" spc="150" baseline="0">
                <a:solidFill>
                  <a:schemeClr val="tx2"/>
                </a:solidFill>
              </a:defRPr>
            </a:lvl1pPr>
          </a:lstStyle>
          <a:p>
            <a:fld id="{32F168E9-D575-467C-B142-0B13F7CECA48}" type="datetime1">
              <a:rPr lang="en-US" smtClean="0"/>
              <a:t>5/13/2026</a:t>
            </a:fld>
            <a:endParaRPr lang="en-US" dirty="0"/>
          </a:p>
        </p:txBody>
      </p:sp>
      <p:sp>
        <p:nvSpPr>
          <p:cNvPr id="6" name="Slide Number Placeholder 5">
            <a:extLst>
              <a:ext uri="{FF2B5EF4-FFF2-40B4-BE49-F238E27FC236}">
                <a16:creationId xmlns:a16="http://schemas.microsoft.com/office/drawing/2014/main" id="{045FAB93-4483-398A-C3CE-C11E1460DD03}"/>
              </a:ext>
            </a:extLst>
          </p:cNvPr>
          <p:cNvSpPr>
            <a:spLocks noGrp="1"/>
          </p:cNvSpPr>
          <p:nvPr>
            <p:ph type="sldNum" sz="quarter" idx="4"/>
          </p:nvPr>
        </p:nvSpPr>
        <p:spPr>
          <a:xfrm>
            <a:off x="11515104" y="6356350"/>
            <a:ext cx="491834" cy="365125"/>
          </a:xfrm>
          <a:prstGeom prst="rect">
            <a:avLst/>
          </a:prstGeom>
        </p:spPr>
        <p:txBody>
          <a:bodyPr vert="horz" lIns="91440" tIns="45720" rIns="91440" bIns="45720" rtlCol="0" anchor="ctr"/>
          <a:lstStyle>
            <a:lvl1pPr algn="r" rtl="0">
              <a:defRPr sz="800" cap="all" spc="150" baseline="0">
                <a:solidFill>
                  <a:schemeClr val="tx2"/>
                </a:solidFill>
              </a:defRPr>
            </a:lvl1p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29275497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Lst>
  <p:hf sldNum="0" hdr="0" dt="0"/>
  <p:txStyles>
    <p:titleStyle>
      <a:lvl1pPr algn="l" defTabSz="914400" rtl="0" eaLnBrk="1" latinLnBrk="0" hangingPunct="1">
        <a:lnSpc>
          <a:spcPct val="55000"/>
        </a:lnSpc>
        <a:spcBef>
          <a:spcPct val="0"/>
        </a:spcBef>
        <a:buNone/>
        <a:defRPr sz="4400" b="1" kern="1200" spc="-30" baseline="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624">
          <p15:clr>
            <a:srgbClr val="F26B43"/>
          </p15:clr>
        </p15:guide>
        <p15:guide id="3" pos="32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hyperlink" Target="http://www.wilcoxwriting.c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DAF17-5B0B-45EA-ACB9-3CD37F465C02}"/>
              </a:ext>
            </a:extLst>
          </p:cNvPr>
          <p:cNvSpPr>
            <a:spLocks noGrp="1"/>
          </p:cNvSpPr>
          <p:nvPr>
            <p:ph type="title"/>
          </p:nvPr>
        </p:nvSpPr>
        <p:spPr/>
        <p:txBody>
          <a:bodyPr/>
          <a:lstStyle/>
          <a:p>
            <a:r>
              <a:rPr lang="en-CA" dirty="0"/>
              <a:t>Beginning Your Humanities Essay</a:t>
            </a:r>
          </a:p>
        </p:txBody>
      </p:sp>
      <p:sp>
        <p:nvSpPr>
          <p:cNvPr id="3" name="Subtitle 2">
            <a:extLst>
              <a:ext uri="{FF2B5EF4-FFF2-40B4-BE49-F238E27FC236}">
                <a16:creationId xmlns:a16="http://schemas.microsoft.com/office/drawing/2014/main" id="{328E2B50-F283-5C7E-2CA5-F748BB52A599}"/>
              </a:ext>
            </a:extLst>
          </p:cNvPr>
          <p:cNvSpPr>
            <a:spLocks noGrp="1"/>
          </p:cNvSpPr>
          <p:nvPr>
            <p:ph type="subTitle" idx="1"/>
          </p:nvPr>
        </p:nvSpPr>
        <p:spPr/>
        <p:txBody>
          <a:bodyPr>
            <a:normAutofit fontScale="85000" lnSpcReduction="20000"/>
          </a:bodyPr>
          <a:lstStyle/>
          <a:p>
            <a:r>
              <a:rPr lang="en-CA" dirty="0"/>
              <a:t>            WILCOX WRITING</a:t>
            </a:r>
          </a:p>
          <a:p>
            <a:r>
              <a:rPr lang="en-CA" dirty="0"/>
              <a:t>            Put your best word forward. </a:t>
            </a:r>
          </a:p>
          <a:p>
            <a:endParaRPr lang="en-CA" dirty="0"/>
          </a:p>
          <a:p>
            <a:r>
              <a:rPr lang="en-CA" dirty="0"/>
              <a:t>www.wilcoxwriting.ca </a:t>
            </a:r>
          </a:p>
        </p:txBody>
      </p:sp>
      <p:sp>
        <p:nvSpPr>
          <p:cNvPr id="6" name="Footer Placeholder 5">
            <a:extLst>
              <a:ext uri="{FF2B5EF4-FFF2-40B4-BE49-F238E27FC236}">
                <a16:creationId xmlns:a16="http://schemas.microsoft.com/office/drawing/2014/main" id="{3E529C9B-CC68-0B9B-5D3A-6470C9DD4A57}"/>
              </a:ext>
            </a:extLst>
          </p:cNvPr>
          <p:cNvSpPr>
            <a:spLocks noGrp="1"/>
          </p:cNvSpPr>
          <p:nvPr>
            <p:ph type="ftr" sz="quarter" idx="11"/>
          </p:nvPr>
        </p:nvSpPr>
        <p:spPr/>
        <p:txBody>
          <a:bodyPr/>
          <a:lstStyle/>
          <a:p>
            <a:r>
              <a:rPr lang="en-US" dirty="0"/>
              <a:t>WILCOX WRITING ©</a:t>
            </a:r>
          </a:p>
        </p:txBody>
      </p:sp>
      <p:pic>
        <p:nvPicPr>
          <p:cNvPr id="10" name="Picture Placeholder 9">
            <a:extLst>
              <a:ext uri="{FF2B5EF4-FFF2-40B4-BE49-F238E27FC236}">
                <a16:creationId xmlns:a16="http://schemas.microsoft.com/office/drawing/2014/main" id="{2D43C361-B69F-BAD6-79B6-34FE387584C7}"/>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3437" b="3437"/>
          <a:stretch/>
        </p:blipFill>
        <p:spPr>
          <a:custGeom>
            <a:avLst/>
            <a:gdLst>
              <a:gd name="connsiteX0" fmla="*/ 2576006 w 5441943"/>
              <a:gd name="connsiteY0" fmla="*/ 41 h 5067842"/>
              <a:gd name="connsiteX1" fmla="*/ 2988480 w 5441943"/>
              <a:gd name="connsiteY1" fmla="*/ 43413 h 5067842"/>
              <a:gd name="connsiteX2" fmla="*/ 4955377 w 5441943"/>
              <a:gd name="connsiteY2" fmla="*/ 1075549 h 5067842"/>
              <a:gd name="connsiteX3" fmla="*/ 5037577 w 5441943"/>
              <a:gd name="connsiteY3" fmla="*/ 4123286 h 5067842"/>
              <a:gd name="connsiteX4" fmla="*/ 3951424 w 5441943"/>
              <a:gd name="connsiteY4" fmla="*/ 5012975 h 5067842"/>
              <a:gd name="connsiteX5" fmla="*/ 3820826 w 5441943"/>
              <a:gd name="connsiteY5" fmla="*/ 5067842 h 5067842"/>
              <a:gd name="connsiteX6" fmla="*/ 2092196 w 5441943"/>
              <a:gd name="connsiteY6" fmla="*/ 5067842 h 5067842"/>
              <a:gd name="connsiteX7" fmla="*/ 2013774 w 5441943"/>
              <a:gd name="connsiteY7" fmla="*/ 5044835 h 5067842"/>
              <a:gd name="connsiteX8" fmla="*/ 34896 w 5441943"/>
              <a:gd name="connsiteY8" fmla="*/ 2881395 h 5067842"/>
              <a:gd name="connsiteX9" fmla="*/ 940110 w 5441943"/>
              <a:gd name="connsiteY9" fmla="*/ 624396 h 5067842"/>
              <a:gd name="connsiteX10" fmla="*/ 2576006 w 5441943"/>
              <a:gd name="connsiteY10" fmla="*/ 41 h 506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41943" h="5067842">
                <a:moveTo>
                  <a:pt x="2576006" y="41"/>
                </a:moveTo>
                <a:cubicBezTo>
                  <a:pt x="2715826" y="887"/>
                  <a:pt x="2854358" y="14907"/>
                  <a:pt x="2988480" y="43413"/>
                </a:cubicBezTo>
                <a:cubicBezTo>
                  <a:pt x="3703795" y="195445"/>
                  <a:pt x="4521652" y="487778"/>
                  <a:pt x="4955377" y="1075549"/>
                </a:cubicBezTo>
                <a:cubicBezTo>
                  <a:pt x="5389103" y="1663321"/>
                  <a:pt x="5750950" y="3145931"/>
                  <a:pt x="5037577" y="4123286"/>
                </a:cubicBezTo>
                <a:cubicBezTo>
                  <a:pt x="4673616" y="4553014"/>
                  <a:pt x="4315864" y="4840448"/>
                  <a:pt x="3951424" y="5012975"/>
                </a:cubicBezTo>
                <a:lnTo>
                  <a:pt x="3820826" y="5067842"/>
                </a:lnTo>
                <a:lnTo>
                  <a:pt x="2092196" y="5067842"/>
                </a:lnTo>
                <a:lnTo>
                  <a:pt x="2013774" y="5044835"/>
                </a:lnTo>
                <a:cubicBezTo>
                  <a:pt x="886942" y="4686371"/>
                  <a:pt x="221525" y="3784382"/>
                  <a:pt x="34896" y="2881395"/>
                </a:cubicBezTo>
                <a:cubicBezTo>
                  <a:pt x="-151733" y="1978408"/>
                  <a:pt x="447846" y="1097393"/>
                  <a:pt x="940110" y="624396"/>
                </a:cubicBezTo>
                <a:cubicBezTo>
                  <a:pt x="1340074" y="240086"/>
                  <a:pt x="1970121" y="-3625"/>
                  <a:pt x="2576006" y="41"/>
                </a:cubicBezTo>
                <a:close/>
              </a:path>
            </a:pathLst>
          </a:custGeom>
          <a:blipFill>
            <a:blip r:embed="rId4">
              <a:alphaModFix amt="60000"/>
            </a:blip>
            <a:stretch>
              <a:fillRect/>
            </a:stretch>
          </a:blipFill>
        </p:spPr>
      </p:pic>
      <p:pic>
        <p:nvPicPr>
          <p:cNvPr id="5" name="Picture 4">
            <a:extLst>
              <a:ext uri="{FF2B5EF4-FFF2-40B4-BE49-F238E27FC236}">
                <a16:creationId xmlns:a16="http://schemas.microsoft.com/office/drawing/2014/main" id="{D7B05974-7062-A645-22DC-CE504D4C1A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8556" y="4723009"/>
            <a:ext cx="513945" cy="513945"/>
          </a:xfrm>
          <a:prstGeom prst="rect">
            <a:avLst/>
          </a:prstGeom>
        </p:spPr>
      </p:pic>
    </p:spTree>
    <p:extLst>
      <p:ext uri="{BB962C8B-B14F-4D97-AF65-F5344CB8AC3E}">
        <p14:creationId xmlns:p14="http://schemas.microsoft.com/office/powerpoint/2010/main" val="1632632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C9F02-FC6C-62C4-6A61-A51D48A64EE0}"/>
              </a:ext>
            </a:extLst>
          </p:cNvPr>
          <p:cNvSpPr>
            <a:spLocks noGrp="1"/>
          </p:cNvSpPr>
          <p:nvPr>
            <p:ph type="title"/>
          </p:nvPr>
        </p:nvSpPr>
        <p:spPr/>
        <p:txBody>
          <a:bodyPr/>
          <a:lstStyle/>
          <a:p>
            <a:endParaRPr lang="en-CA" dirty="0"/>
          </a:p>
        </p:txBody>
      </p:sp>
      <p:sp>
        <p:nvSpPr>
          <p:cNvPr id="3" name="Content Placeholder 2">
            <a:extLst>
              <a:ext uri="{FF2B5EF4-FFF2-40B4-BE49-F238E27FC236}">
                <a16:creationId xmlns:a16="http://schemas.microsoft.com/office/drawing/2014/main" id="{20F47B05-5317-926F-371F-E67A1433DA16}"/>
              </a:ext>
            </a:extLst>
          </p:cNvPr>
          <p:cNvSpPr>
            <a:spLocks noGrp="1"/>
          </p:cNvSpPr>
          <p:nvPr>
            <p:ph idx="1"/>
          </p:nvPr>
        </p:nvSpPr>
        <p:spPr/>
        <p:txBody>
          <a:bodyPr/>
          <a:lstStyle/>
          <a:p>
            <a:pPr marL="0" indent="0" algn="ctr">
              <a:buNone/>
            </a:pPr>
            <a:endParaRPr lang="en-CA" b="1" dirty="0"/>
          </a:p>
          <a:p>
            <a:pPr marL="0" indent="0" algn="ctr">
              <a:buNone/>
            </a:pPr>
            <a:endParaRPr lang="en-CA" b="1" dirty="0"/>
          </a:p>
          <a:p>
            <a:pPr marL="0" indent="0" algn="ctr">
              <a:buNone/>
            </a:pPr>
            <a:endParaRPr lang="en-CA" b="1" dirty="0"/>
          </a:p>
          <a:p>
            <a:pPr marL="0" indent="0" algn="ctr">
              <a:buNone/>
            </a:pPr>
            <a:endParaRPr lang="en-CA" b="1" dirty="0"/>
          </a:p>
          <a:p>
            <a:pPr marL="0" indent="0" algn="ctr">
              <a:buNone/>
            </a:pPr>
            <a:r>
              <a:rPr lang="en-CA" sz="2800" b="1" dirty="0"/>
              <a:t>Writing an essay is easy; writing a </a:t>
            </a:r>
            <a:r>
              <a:rPr lang="en-CA" sz="2800" b="1" i="1" dirty="0"/>
              <a:t>good</a:t>
            </a:r>
            <a:r>
              <a:rPr lang="en-CA" sz="2800" b="1" dirty="0"/>
              <a:t> essay is not. </a:t>
            </a:r>
          </a:p>
          <a:p>
            <a:pPr marL="0" indent="0" algn="ctr">
              <a:buNone/>
            </a:pPr>
            <a:r>
              <a:rPr lang="en-CA" sz="2800" b="1" dirty="0"/>
              <a:t>A proper plan makes the process easier. </a:t>
            </a:r>
          </a:p>
          <a:p>
            <a:pPr marL="0" indent="0">
              <a:buNone/>
            </a:pPr>
            <a:endParaRPr lang="en-CA" dirty="0"/>
          </a:p>
        </p:txBody>
      </p:sp>
      <p:sp>
        <p:nvSpPr>
          <p:cNvPr id="4" name="Footer Placeholder 3">
            <a:extLst>
              <a:ext uri="{FF2B5EF4-FFF2-40B4-BE49-F238E27FC236}">
                <a16:creationId xmlns:a16="http://schemas.microsoft.com/office/drawing/2014/main" id="{D21E25EE-AA6C-59F7-75E7-8289BCA89DDA}"/>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477096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197B0-AD59-F8D6-9C42-F0BF5E7601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2493BF-EF30-10B8-9672-EF543ABF2573}"/>
              </a:ext>
            </a:extLst>
          </p:cNvPr>
          <p:cNvSpPr>
            <a:spLocks noGrp="1"/>
          </p:cNvSpPr>
          <p:nvPr>
            <p:ph type="title"/>
          </p:nvPr>
        </p:nvSpPr>
        <p:spPr/>
        <p:txBody>
          <a:bodyPr/>
          <a:lstStyle/>
          <a:p>
            <a:r>
              <a:rPr lang="en-CA" dirty="0"/>
              <a:t>Outcomes</a:t>
            </a:r>
          </a:p>
        </p:txBody>
      </p:sp>
      <p:sp>
        <p:nvSpPr>
          <p:cNvPr id="3" name="Content Placeholder 2">
            <a:extLst>
              <a:ext uri="{FF2B5EF4-FFF2-40B4-BE49-F238E27FC236}">
                <a16:creationId xmlns:a16="http://schemas.microsoft.com/office/drawing/2014/main" id="{E8F7069A-B9CB-FA9E-A50F-DCBB253C3EA9}"/>
              </a:ext>
            </a:extLst>
          </p:cNvPr>
          <p:cNvSpPr>
            <a:spLocks noGrp="1"/>
          </p:cNvSpPr>
          <p:nvPr>
            <p:ph idx="1"/>
          </p:nvPr>
        </p:nvSpPr>
        <p:spPr/>
        <p:txBody>
          <a:bodyPr/>
          <a:lstStyle/>
          <a:p>
            <a:pPr marL="0" indent="0">
              <a:buNone/>
            </a:pPr>
            <a:endParaRPr lang="en-CA" dirty="0"/>
          </a:p>
          <a:p>
            <a:pPr marL="0" indent="0">
              <a:buNone/>
            </a:pPr>
            <a:r>
              <a:rPr lang="en-CA" sz="2000" dirty="0"/>
              <a:t>At the end of this lesson, you will</a:t>
            </a:r>
          </a:p>
          <a:p>
            <a:endParaRPr lang="en-CA" sz="2000" dirty="0"/>
          </a:p>
          <a:p>
            <a:r>
              <a:rPr lang="en-CA" sz="2000" dirty="0"/>
              <a:t>Understand a method for beginning a humanities essay</a:t>
            </a:r>
          </a:p>
          <a:p>
            <a:r>
              <a:rPr lang="en-CA" sz="2000" dirty="0"/>
              <a:t>Be able to apply this method to writing an essay</a:t>
            </a:r>
          </a:p>
        </p:txBody>
      </p:sp>
      <p:sp>
        <p:nvSpPr>
          <p:cNvPr id="4" name="Footer Placeholder 3">
            <a:extLst>
              <a:ext uri="{FF2B5EF4-FFF2-40B4-BE49-F238E27FC236}">
                <a16:creationId xmlns:a16="http://schemas.microsoft.com/office/drawing/2014/main" id="{B46DA224-E7ED-BEAB-3C6F-DA521A89CA77}"/>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170278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53953-F995-97DB-7A88-8A90027BE1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AC411E-A048-AD71-8A39-4D0322DEEE1E}"/>
              </a:ext>
            </a:extLst>
          </p:cNvPr>
          <p:cNvSpPr>
            <a:spLocks noGrp="1"/>
          </p:cNvSpPr>
          <p:nvPr>
            <p:ph type="title"/>
          </p:nvPr>
        </p:nvSpPr>
        <p:spPr/>
        <p:txBody>
          <a:bodyPr/>
          <a:lstStyle/>
          <a:p>
            <a:r>
              <a:rPr lang="en-CA" dirty="0"/>
              <a:t>Assess</a:t>
            </a:r>
          </a:p>
        </p:txBody>
      </p:sp>
      <p:sp>
        <p:nvSpPr>
          <p:cNvPr id="3" name="Content Placeholder 2">
            <a:extLst>
              <a:ext uri="{FF2B5EF4-FFF2-40B4-BE49-F238E27FC236}">
                <a16:creationId xmlns:a16="http://schemas.microsoft.com/office/drawing/2014/main" id="{7F458024-C2E1-CA8E-3D9C-CE4F7E42E440}"/>
              </a:ext>
            </a:extLst>
          </p:cNvPr>
          <p:cNvSpPr>
            <a:spLocks noGrp="1"/>
          </p:cNvSpPr>
          <p:nvPr>
            <p:ph idx="1"/>
          </p:nvPr>
        </p:nvSpPr>
        <p:spPr/>
        <p:txBody>
          <a:bodyPr>
            <a:normAutofit/>
          </a:bodyPr>
          <a:lstStyle/>
          <a:p>
            <a:pPr marL="0" indent="0">
              <a:buNone/>
            </a:pPr>
            <a:endParaRPr lang="en-CA" sz="2000" dirty="0"/>
          </a:p>
          <a:p>
            <a:pPr marL="0" indent="0">
              <a:buNone/>
            </a:pPr>
            <a:endParaRPr lang="en-CA" sz="2000" dirty="0"/>
          </a:p>
          <a:p>
            <a:pPr marL="0" indent="0">
              <a:buNone/>
            </a:pPr>
            <a:r>
              <a:rPr lang="en-CA" sz="2000" dirty="0"/>
              <a:t>How many academic essays have you got an ‘A’ grade? </a:t>
            </a:r>
          </a:p>
          <a:p>
            <a:pPr marL="0" indent="0">
              <a:buNone/>
            </a:pPr>
            <a:endParaRPr lang="en-CA" sz="2000" dirty="0"/>
          </a:p>
          <a:p>
            <a:pPr marL="0" indent="0">
              <a:buNone/>
            </a:pPr>
            <a:r>
              <a:rPr lang="en-CA" sz="2000" dirty="0"/>
              <a:t>If your answer is not “all of them,” then this lesson is useful for you. </a:t>
            </a:r>
          </a:p>
        </p:txBody>
      </p:sp>
      <p:sp>
        <p:nvSpPr>
          <p:cNvPr id="4" name="Footer Placeholder 3">
            <a:extLst>
              <a:ext uri="{FF2B5EF4-FFF2-40B4-BE49-F238E27FC236}">
                <a16:creationId xmlns:a16="http://schemas.microsoft.com/office/drawing/2014/main" id="{FE4493E3-29E4-1125-3E88-44ECEBDE9EE5}"/>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670937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6D44A-7DD2-6C64-DFB5-ADAD930FE8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A2D2CA-09C8-B8B4-CD2F-0556ED53E0EF}"/>
              </a:ext>
            </a:extLst>
          </p:cNvPr>
          <p:cNvSpPr>
            <a:spLocks noGrp="1"/>
          </p:cNvSpPr>
          <p:nvPr>
            <p:ph type="title"/>
          </p:nvPr>
        </p:nvSpPr>
        <p:spPr/>
        <p:txBody>
          <a:bodyPr/>
          <a:lstStyle/>
          <a:p>
            <a:r>
              <a:rPr lang="en-CA" dirty="0"/>
              <a:t>Lesson Overview</a:t>
            </a:r>
          </a:p>
        </p:txBody>
      </p:sp>
      <p:sp>
        <p:nvSpPr>
          <p:cNvPr id="3" name="Content Placeholder 2">
            <a:extLst>
              <a:ext uri="{FF2B5EF4-FFF2-40B4-BE49-F238E27FC236}">
                <a16:creationId xmlns:a16="http://schemas.microsoft.com/office/drawing/2014/main" id="{7E0B99A8-2E42-31A3-07CB-16E77D51EE47}"/>
              </a:ext>
            </a:extLst>
          </p:cNvPr>
          <p:cNvSpPr>
            <a:spLocks noGrp="1"/>
          </p:cNvSpPr>
          <p:nvPr>
            <p:ph idx="1"/>
          </p:nvPr>
        </p:nvSpPr>
        <p:spPr/>
        <p:txBody>
          <a:bodyPr/>
          <a:lstStyle/>
          <a:p>
            <a:pPr marL="0" indent="0">
              <a:buNone/>
            </a:pPr>
            <a:endParaRPr lang="en-CA" dirty="0"/>
          </a:p>
          <a:p>
            <a:pPr marL="0" indent="0">
              <a:buNone/>
            </a:pPr>
            <a:r>
              <a:rPr lang="en-CA" sz="1800" dirty="0"/>
              <a:t>This lesson will discuss a 7-step method for starting and planning an academic essay. </a:t>
            </a:r>
          </a:p>
          <a:p>
            <a:pPr marL="0" indent="0">
              <a:buNone/>
            </a:pPr>
            <a:endParaRPr lang="en-CA" sz="1800" dirty="0"/>
          </a:p>
          <a:p>
            <a:pPr marL="0" indent="0">
              <a:buNone/>
            </a:pPr>
            <a:r>
              <a:rPr lang="en-CA" sz="1800" dirty="0"/>
              <a:t>It first introduces each step, demonstrates how to do it using a real-world assignment, then gives time to practice it yourself. </a:t>
            </a:r>
          </a:p>
          <a:p>
            <a:pPr marL="0" indent="0">
              <a:buNone/>
            </a:pPr>
            <a:endParaRPr lang="en-CA" sz="1800" dirty="0"/>
          </a:p>
          <a:p>
            <a:pPr marL="0" indent="0">
              <a:buNone/>
            </a:pPr>
            <a:r>
              <a:rPr lang="en-CA" sz="1800" dirty="0"/>
              <a:t>We highly encourage doing the practice, preferably on a current academic assignment. </a:t>
            </a:r>
          </a:p>
          <a:p>
            <a:pPr marL="0" indent="0">
              <a:buNone/>
            </a:pPr>
            <a:endParaRPr lang="en-CA" sz="1800" dirty="0"/>
          </a:p>
          <a:p>
            <a:pPr marL="0" indent="0">
              <a:buNone/>
            </a:pPr>
            <a:r>
              <a:rPr lang="en-CA" sz="1800" dirty="0"/>
              <a:t>If you do use it on a current assignment, note if your grade improves after using this method. (And we’d love to hear from you if this method worked for you!)</a:t>
            </a:r>
          </a:p>
        </p:txBody>
      </p:sp>
      <p:sp>
        <p:nvSpPr>
          <p:cNvPr id="4" name="Footer Placeholder 3">
            <a:extLst>
              <a:ext uri="{FF2B5EF4-FFF2-40B4-BE49-F238E27FC236}">
                <a16:creationId xmlns:a16="http://schemas.microsoft.com/office/drawing/2014/main" id="{2FC92B92-03F5-C79A-6E7B-73B4CD484418}"/>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131036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42BE3-D22C-F28B-482D-D34CA30887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3BC19A-02BC-8A4C-FB55-70842C200C1A}"/>
              </a:ext>
            </a:extLst>
          </p:cNvPr>
          <p:cNvSpPr>
            <a:spLocks noGrp="1"/>
          </p:cNvSpPr>
          <p:nvPr>
            <p:ph type="title"/>
          </p:nvPr>
        </p:nvSpPr>
        <p:spPr/>
        <p:txBody>
          <a:bodyPr/>
          <a:lstStyle/>
          <a:p>
            <a:r>
              <a:rPr lang="en-CA" dirty="0"/>
              <a:t>Lesson Overview</a:t>
            </a:r>
          </a:p>
        </p:txBody>
      </p:sp>
      <p:sp>
        <p:nvSpPr>
          <p:cNvPr id="3" name="Content Placeholder 2">
            <a:extLst>
              <a:ext uri="{FF2B5EF4-FFF2-40B4-BE49-F238E27FC236}">
                <a16:creationId xmlns:a16="http://schemas.microsoft.com/office/drawing/2014/main" id="{4B7FAF19-9042-15BE-FBD5-EAA4987F6294}"/>
              </a:ext>
            </a:extLst>
          </p:cNvPr>
          <p:cNvSpPr>
            <a:spLocks noGrp="1"/>
          </p:cNvSpPr>
          <p:nvPr>
            <p:ph idx="1"/>
          </p:nvPr>
        </p:nvSpPr>
        <p:spPr/>
        <p:txBody>
          <a:bodyPr>
            <a:normAutofit fontScale="92500" lnSpcReduction="20000"/>
          </a:bodyPr>
          <a:lstStyle/>
          <a:p>
            <a:pPr marL="0" indent="0">
              <a:buNone/>
            </a:pPr>
            <a:endParaRPr lang="en-CA" dirty="0"/>
          </a:p>
          <a:p>
            <a:pPr marL="0" indent="0">
              <a:buNone/>
            </a:pPr>
            <a:r>
              <a:rPr lang="en-CA" sz="2000" dirty="0"/>
              <a:t>The 7 steps:</a:t>
            </a:r>
          </a:p>
          <a:p>
            <a:pPr marL="0" indent="0">
              <a:buNone/>
            </a:pPr>
            <a:endParaRPr lang="en-CA" sz="2000" dirty="0"/>
          </a:p>
          <a:p>
            <a:pPr marL="800100" lvl="1" indent="-342900">
              <a:buFont typeface="+mj-lt"/>
              <a:buAutoNum type="arabicPeriod"/>
            </a:pPr>
            <a:r>
              <a:rPr lang="en-US" sz="2000" dirty="0"/>
              <a:t>Read the instructions carefully </a:t>
            </a:r>
          </a:p>
          <a:p>
            <a:pPr marL="800100" lvl="1" indent="-342900">
              <a:buFont typeface="+mj-lt"/>
              <a:buAutoNum type="arabicPeriod"/>
            </a:pPr>
            <a:r>
              <a:rPr lang="en-US" sz="2000" dirty="0"/>
              <a:t>Write down the instructions in your own words </a:t>
            </a:r>
          </a:p>
          <a:p>
            <a:pPr marL="800100" lvl="1" indent="-342900">
              <a:buFont typeface="+mj-lt"/>
              <a:buAutoNum type="arabicPeriod"/>
            </a:pPr>
            <a:r>
              <a:rPr lang="en-US" sz="2000" dirty="0"/>
              <a:t>Read the prompt carefully </a:t>
            </a:r>
          </a:p>
          <a:p>
            <a:pPr marL="800100" lvl="1" indent="-342900">
              <a:buFont typeface="+mj-lt"/>
              <a:buAutoNum type="arabicPeriod"/>
            </a:pPr>
            <a:r>
              <a:rPr lang="en-US" sz="2000" dirty="0"/>
              <a:t>Answer the prompt </a:t>
            </a:r>
          </a:p>
          <a:p>
            <a:pPr marL="1371600" lvl="2" indent="-457200">
              <a:buFont typeface="+mj-lt"/>
              <a:buAutoNum type="alphaLcPeriod"/>
            </a:pPr>
            <a:r>
              <a:rPr lang="en-US" sz="2000" dirty="0"/>
              <a:t>Prompt is given</a:t>
            </a:r>
          </a:p>
          <a:p>
            <a:pPr marL="1371600" lvl="2" indent="-457200">
              <a:buFont typeface="+mj-lt"/>
              <a:buAutoNum type="alphaLcPeriod"/>
            </a:pPr>
            <a:r>
              <a:rPr lang="en-US" sz="2000" dirty="0"/>
              <a:t>Prompt is not given</a:t>
            </a:r>
          </a:p>
          <a:p>
            <a:pPr marL="800100" lvl="1" indent="-342900">
              <a:buFont typeface="+mj-lt"/>
              <a:buAutoNum type="arabicPeriod"/>
            </a:pPr>
            <a:r>
              <a:rPr lang="en-US" sz="2000" dirty="0"/>
              <a:t>Gather your reasons and evidence </a:t>
            </a:r>
          </a:p>
          <a:p>
            <a:pPr marL="800100" lvl="1" indent="-342900">
              <a:buFont typeface="+mj-lt"/>
              <a:buAutoNum type="arabicPeriod"/>
            </a:pPr>
            <a:r>
              <a:rPr lang="en-US" sz="2000" dirty="0"/>
              <a:t>Create your thesis: Link the reasons and answer </a:t>
            </a:r>
          </a:p>
          <a:p>
            <a:pPr marL="800100" lvl="1" indent="-342900">
              <a:buFont typeface="+mj-lt"/>
              <a:buAutoNum type="arabicPeriod"/>
            </a:pPr>
            <a:r>
              <a:rPr lang="en-US" sz="2000" dirty="0"/>
              <a:t>Structure your essay </a:t>
            </a:r>
            <a:r>
              <a:rPr lang="en-CA" sz="2000" dirty="0"/>
              <a:t> </a:t>
            </a:r>
          </a:p>
          <a:p>
            <a:pPr marL="0" indent="0">
              <a:buNone/>
            </a:pPr>
            <a:endParaRPr lang="en-CA" sz="1800" dirty="0"/>
          </a:p>
        </p:txBody>
      </p:sp>
      <p:sp>
        <p:nvSpPr>
          <p:cNvPr id="4" name="Footer Placeholder 3">
            <a:extLst>
              <a:ext uri="{FF2B5EF4-FFF2-40B4-BE49-F238E27FC236}">
                <a16:creationId xmlns:a16="http://schemas.microsoft.com/office/drawing/2014/main" id="{C7B47760-B47D-664E-7D6F-4FDAF0C12AB8}"/>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479371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1A7DA-E7A2-7E53-3041-03CF8DAB6F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F1A00D-6ADF-7ED4-943F-4FFFBDE178D5}"/>
              </a:ext>
            </a:extLst>
          </p:cNvPr>
          <p:cNvSpPr>
            <a:spLocks noGrp="1"/>
          </p:cNvSpPr>
          <p:nvPr>
            <p:ph type="title"/>
          </p:nvPr>
        </p:nvSpPr>
        <p:spPr>
          <a:xfrm>
            <a:off x="838200" y="3070098"/>
            <a:ext cx="10515600" cy="717804"/>
          </a:xfrm>
        </p:spPr>
        <p:txBody>
          <a:bodyPr/>
          <a:lstStyle/>
          <a:p>
            <a:pPr algn="ctr"/>
            <a:r>
              <a:rPr lang="en-CA" dirty="0"/>
              <a:t>Step 1: Read the Instructions Carefully</a:t>
            </a:r>
          </a:p>
        </p:txBody>
      </p:sp>
      <p:sp>
        <p:nvSpPr>
          <p:cNvPr id="3" name="Content Placeholder 2">
            <a:extLst>
              <a:ext uri="{FF2B5EF4-FFF2-40B4-BE49-F238E27FC236}">
                <a16:creationId xmlns:a16="http://schemas.microsoft.com/office/drawing/2014/main" id="{57224C2C-7A68-5ECA-0B2C-F71F8145B6CF}"/>
              </a:ext>
            </a:extLst>
          </p:cNvPr>
          <p:cNvSpPr>
            <a:spLocks noGrp="1"/>
          </p:cNvSpPr>
          <p:nvPr>
            <p:ph idx="1"/>
          </p:nvPr>
        </p:nvSpPr>
        <p:spPr/>
        <p:txBody>
          <a:bodyPr/>
          <a:lstStyle/>
          <a:p>
            <a:pPr marL="0" indent="0">
              <a:buNone/>
            </a:pPr>
            <a:endParaRPr lang="en-CA" dirty="0"/>
          </a:p>
          <a:p>
            <a:pPr marL="0" indent="0">
              <a:buNone/>
            </a:pPr>
            <a:endParaRPr lang="en-CA" dirty="0"/>
          </a:p>
          <a:p>
            <a:pPr marL="0" indent="0">
              <a:buNone/>
            </a:pPr>
            <a:endParaRPr lang="en-CA" dirty="0"/>
          </a:p>
        </p:txBody>
      </p:sp>
      <p:sp>
        <p:nvSpPr>
          <p:cNvPr id="4" name="Footer Placeholder 3">
            <a:extLst>
              <a:ext uri="{FF2B5EF4-FFF2-40B4-BE49-F238E27FC236}">
                <a16:creationId xmlns:a16="http://schemas.microsoft.com/office/drawing/2014/main" id="{15646EC8-DA6C-191C-A02A-BEFD03FFFA77}"/>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79009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AF857-364E-E19E-9409-FBB261F05F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D9B599-FD81-BF7B-32B8-7C737B57F3AA}"/>
              </a:ext>
            </a:extLst>
          </p:cNvPr>
          <p:cNvSpPr>
            <a:spLocks noGrp="1"/>
          </p:cNvSpPr>
          <p:nvPr>
            <p:ph type="title"/>
          </p:nvPr>
        </p:nvSpPr>
        <p:spPr/>
        <p:txBody>
          <a:bodyPr/>
          <a:lstStyle/>
          <a:p>
            <a:r>
              <a:rPr lang="en-CA" dirty="0"/>
              <a:t>Step 1: Read the Instructions Carefully</a:t>
            </a:r>
          </a:p>
        </p:txBody>
      </p:sp>
      <p:sp>
        <p:nvSpPr>
          <p:cNvPr id="3" name="Content Placeholder 2">
            <a:extLst>
              <a:ext uri="{FF2B5EF4-FFF2-40B4-BE49-F238E27FC236}">
                <a16:creationId xmlns:a16="http://schemas.microsoft.com/office/drawing/2014/main" id="{D78A532D-218A-69CE-04AE-3F8F32DCD5AA}"/>
              </a:ext>
            </a:extLst>
          </p:cNvPr>
          <p:cNvSpPr>
            <a:spLocks noGrp="1"/>
          </p:cNvSpPr>
          <p:nvPr>
            <p:ph idx="1"/>
          </p:nvPr>
        </p:nvSpPr>
        <p:spPr>
          <a:xfrm>
            <a:off x="699660" y="1511748"/>
            <a:ext cx="10515600" cy="4843332"/>
          </a:xfrm>
        </p:spPr>
        <p:txBody>
          <a:bodyPr/>
          <a:lstStyle/>
          <a:p>
            <a:pPr marL="0" indent="0">
              <a:buNone/>
            </a:pPr>
            <a:endParaRPr lang="en-CA" dirty="0"/>
          </a:p>
          <a:p>
            <a:pPr marL="0" indent="0">
              <a:buNone/>
            </a:pPr>
            <a:r>
              <a:rPr lang="en-CA" sz="1800" dirty="0"/>
              <a:t>The first thing to do is to </a:t>
            </a:r>
            <a:r>
              <a:rPr lang="en-CA" sz="1800" u="sng" dirty="0"/>
              <a:t>read the instructions carefully</a:t>
            </a:r>
            <a:r>
              <a:rPr lang="en-CA" sz="1800" dirty="0"/>
              <a:t>. </a:t>
            </a:r>
          </a:p>
          <a:p>
            <a:pPr marL="0" indent="0">
              <a:buNone/>
            </a:pPr>
            <a:endParaRPr lang="en-CA" sz="1800" dirty="0"/>
          </a:p>
          <a:p>
            <a:pPr marL="0" indent="0">
              <a:buNone/>
            </a:pPr>
            <a:r>
              <a:rPr lang="en-CA" sz="1800" dirty="0"/>
              <a:t>The instructions are what you need to do, mainly formatting and style, minus the specific question asked, which we will call the “prompt.”</a:t>
            </a:r>
          </a:p>
          <a:p>
            <a:pPr marL="0" indent="0">
              <a:buNone/>
            </a:pPr>
            <a:endParaRPr lang="en-CA" sz="1800" dirty="0"/>
          </a:p>
          <a:p>
            <a:pPr marL="0" indent="0">
              <a:buNone/>
            </a:pPr>
            <a:r>
              <a:rPr lang="en-CA" sz="1800" dirty="0"/>
              <a:t>Take some focused time to read the instructions over slowly. Make sure to note any nuances or specific requirements. It can also help to read over any rubric or specific essay instructions as well, which might be part of the course documents, separate from the assignment instructions. </a:t>
            </a:r>
          </a:p>
          <a:p>
            <a:pPr marL="0" indent="0">
              <a:buNone/>
            </a:pPr>
            <a:endParaRPr lang="en-CA" dirty="0"/>
          </a:p>
          <a:p>
            <a:pPr marL="0" indent="0">
              <a:buNone/>
            </a:pPr>
            <a:endParaRPr lang="en-CA" dirty="0"/>
          </a:p>
        </p:txBody>
      </p:sp>
      <p:sp>
        <p:nvSpPr>
          <p:cNvPr id="4" name="Footer Placeholder 3">
            <a:extLst>
              <a:ext uri="{FF2B5EF4-FFF2-40B4-BE49-F238E27FC236}">
                <a16:creationId xmlns:a16="http://schemas.microsoft.com/office/drawing/2014/main" id="{94EC7F32-6133-47D2-2D6B-C116D720C89C}"/>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9945690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1711E-D171-142C-E524-8E3B7E7A74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17B465-FCC9-8141-1198-C65FF9394F5C}"/>
              </a:ext>
            </a:extLst>
          </p:cNvPr>
          <p:cNvSpPr>
            <a:spLocks noGrp="1"/>
          </p:cNvSpPr>
          <p:nvPr>
            <p:ph type="title"/>
          </p:nvPr>
        </p:nvSpPr>
        <p:spPr/>
        <p:txBody>
          <a:bodyPr/>
          <a:lstStyle/>
          <a:p>
            <a:r>
              <a:rPr lang="en-CA" dirty="0"/>
              <a:t>Step 1</a:t>
            </a:r>
          </a:p>
        </p:txBody>
      </p:sp>
      <p:sp>
        <p:nvSpPr>
          <p:cNvPr id="3" name="Content Placeholder 2">
            <a:extLst>
              <a:ext uri="{FF2B5EF4-FFF2-40B4-BE49-F238E27FC236}">
                <a16:creationId xmlns:a16="http://schemas.microsoft.com/office/drawing/2014/main" id="{317EFCC1-6504-6E9B-E7A5-EFDE38CC30E3}"/>
              </a:ext>
            </a:extLst>
          </p:cNvPr>
          <p:cNvSpPr>
            <a:spLocks noGrp="1"/>
          </p:cNvSpPr>
          <p:nvPr>
            <p:ph idx="1"/>
          </p:nvPr>
        </p:nvSpPr>
        <p:spPr>
          <a:xfrm>
            <a:off x="699660" y="1511748"/>
            <a:ext cx="10515600" cy="4843332"/>
          </a:xfrm>
        </p:spPr>
        <p:txBody>
          <a:bodyPr>
            <a:normAutofit fontScale="92500"/>
          </a:bodyPr>
          <a:lstStyle/>
          <a:p>
            <a:pPr marL="0" indent="0">
              <a:buNone/>
            </a:pPr>
            <a:r>
              <a:rPr lang="en-CA" sz="1500" dirty="0"/>
              <a:t>Let’s say we get the following from the instructor, taken from a real philosophy course assignment. (Only one option is provided here due to limited space). </a:t>
            </a:r>
          </a:p>
          <a:p>
            <a:pPr marL="0" indent="0">
              <a:buNone/>
            </a:pPr>
            <a:endParaRPr lang="en-CA" dirty="0"/>
          </a:p>
          <a:p>
            <a:pPr marL="457200" lvl="1" indent="0">
              <a:buNone/>
            </a:pPr>
            <a:r>
              <a:rPr lang="en-CA" b="1" dirty="0"/>
              <a:t>Instructions</a:t>
            </a:r>
            <a:r>
              <a:rPr lang="en-CA" dirty="0"/>
              <a:t>: Choose </a:t>
            </a:r>
            <a:r>
              <a:rPr lang="en-CA" u="sng" dirty="0"/>
              <a:t>one</a:t>
            </a:r>
            <a:r>
              <a:rPr lang="en-CA" dirty="0"/>
              <a:t> of the following two options and write a paper of </a:t>
            </a:r>
            <a:r>
              <a:rPr lang="en-CA" b="1" dirty="0"/>
              <a:t>900-1200 words </a:t>
            </a:r>
            <a:r>
              <a:rPr lang="en-CA" dirty="0"/>
              <a:t>(including footnotes and references). To hand in your paper, you must submit it </a:t>
            </a:r>
            <a:r>
              <a:rPr lang="en-CA" b="1" dirty="0"/>
              <a:t>via Moodle </a:t>
            </a:r>
            <a:r>
              <a:rPr lang="en-CA" dirty="0"/>
              <a:t>(as a pdf file). Please mentioned the topic you are choosing in the name of your file. Moreover, mention your student ID number in the file. Do not state your name in the name or content of your file, as this prevents anonymous grading. Please use a standard citation style and apply it consistently. (I recommend APA, I recommend not using MLA.) Reread the guidelines on how to write a good philosophy paper before starting to work on the paper.</a:t>
            </a:r>
          </a:p>
          <a:p>
            <a:pPr marL="457200" lvl="1" indent="0">
              <a:buNone/>
            </a:pPr>
            <a:endParaRPr lang="en-US" b="1" dirty="0"/>
          </a:p>
          <a:p>
            <a:pPr marL="457200" lvl="1" indent="0">
              <a:buNone/>
            </a:pPr>
            <a:r>
              <a:rPr lang="en-US" b="1" dirty="0"/>
              <a:t>Option 1:</a:t>
            </a:r>
            <a:r>
              <a:rPr lang="en-US" dirty="0"/>
              <a:t>  </a:t>
            </a:r>
            <a:r>
              <a:rPr lang="en-US" b="1" dirty="0"/>
              <a:t>Friendship in the Digital Age</a:t>
            </a:r>
          </a:p>
          <a:p>
            <a:pPr marL="457200" lvl="1" indent="0">
              <a:buNone/>
            </a:pPr>
            <a:r>
              <a:rPr lang="en-US" dirty="0"/>
              <a:t>Please write an essay in which you try to answer the following question by arguing for your considered opinion on the issue. </a:t>
            </a:r>
          </a:p>
          <a:p>
            <a:pPr marL="457200" lvl="1" indent="0">
              <a:buNone/>
            </a:pPr>
            <a:r>
              <a:rPr lang="en-US" dirty="0"/>
              <a:t>Question: </a:t>
            </a:r>
            <a:r>
              <a:rPr lang="en-CA" dirty="0"/>
              <a:t>What is one challenge (your choice if there are several) that arises from social media (such as Facebook, Twitter, etc.) for friendships? How serious is this challenge? If you answer is that it depends on the details, what are the details on which it depends? </a:t>
            </a:r>
          </a:p>
          <a:p>
            <a:pPr marL="457200" lvl="1" indent="0">
              <a:buNone/>
            </a:pPr>
            <a:r>
              <a:rPr lang="en-CA" dirty="0"/>
              <a:t>In your paper, you should do the following: (1) draw on Vallor’s paper “Flourishing on Facebook,” (2) distinguish different kinds of friendship, (3) say what you think the features are that are necessary or contributory to good friendships, (4) identify one aspect of social media that may be detrimental to such features, (5) assess how problematic that aspect really is, and (6) consider how an opponent of your view might respond to what you say and react to that potential response. </a:t>
            </a:r>
          </a:p>
          <a:p>
            <a:pPr marL="0" indent="0">
              <a:buNone/>
            </a:pPr>
            <a:endParaRPr lang="en-CA" dirty="0"/>
          </a:p>
        </p:txBody>
      </p:sp>
      <p:sp>
        <p:nvSpPr>
          <p:cNvPr id="4" name="Footer Placeholder 3">
            <a:extLst>
              <a:ext uri="{FF2B5EF4-FFF2-40B4-BE49-F238E27FC236}">
                <a16:creationId xmlns:a16="http://schemas.microsoft.com/office/drawing/2014/main" id="{CE7B6565-57E0-0332-359E-E1E07740064E}"/>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706054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5644E-149C-F1B1-8152-E1C9FB6291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BC6C50-B39F-BABD-1BCF-5C848C61B670}"/>
              </a:ext>
            </a:extLst>
          </p:cNvPr>
          <p:cNvSpPr>
            <a:spLocks noGrp="1"/>
          </p:cNvSpPr>
          <p:nvPr>
            <p:ph type="title"/>
          </p:nvPr>
        </p:nvSpPr>
        <p:spPr/>
        <p:txBody>
          <a:bodyPr/>
          <a:lstStyle/>
          <a:p>
            <a:r>
              <a:rPr lang="en-CA" dirty="0"/>
              <a:t>Step 1</a:t>
            </a:r>
          </a:p>
        </p:txBody>
      </p:sp>
      <p:sp>
        <p:nvSpPr>
          <p:cNvPr id="3" name="Content Placeholder 2">
            <a:extLst>
              <a:ext uri="{FF2B5EF4-FFF2-40B4-BE49-F238E27FC236}">
                <a16:creationId xmlns:a16="http://schemas.microsoft.com/office/drawing/2014/main" id="{0E912C3C-21E9-6DF5-486C-788E7092F3FF}"/>
              </a:ext>
            </a:extLst>
          </p:cNvPr>
          <p:cNvSpPr>
            <a:spLocks noGrp="1"/>
          </p:cNvSpPr>
          <p:nvPr>
            <p:ph idx="1"/>
          </p:nvPr>
        </p:nvSpPr>
        <p:spPr/>
        <p:txBody>
          <a:bodyPr>
            <a:normAutofit/>
          </a:bodyPr>
          <a:lstStyle/>
          <a:p>
            <a:pPr marL="0" indent="0">
              <a:buNone/>
            </a:pPr>
            <a:endParaRPr lang="en-CA" dirty="0"/>
          </a:p>
          <a:p>
            <a:pPr marL="0" indent="0">
              <a:buNone/>
            </a:pPr>
            <a:r>
              <a:rPr lang="en-CA" sz="1800" dirty="0"/>
              <a:t>The “Instructions” are your </a:t>
            </a:r>
            <a:r>
              <a:rPr lang="en-CA" sz="1800" b="1" dirty="0"/>
              <a:t>instructions</a:t>
            </a:r>
            <a:r>
              <a:rPr lang="en-CA" sz="1800" dirty="0"/>
              <a:t>.</a:t>
            </a:r>
          </a:p>
          <a:p>
            <a:pPr marL="0" indent="0">
              <a:buNone/>
            </a:pPr>
            <a:endParaRPr lang="en-CA" sz="1800" dirty="0"/>
          </a:p>
          <a:p>
            <a:pPr marL="0" indent="0">
              <a:buNone/>
            </a:pPr>
            <a:r>
              <a:rPr lang="en-CA" sz="1800" dirty="0"/>
              <a:t>The “Option 1” is your </a:t>
            </a:r>
            <a:r>
              <a:rPr lang="en-CA" sz="1800" b="1" dirty="0"/>
              <a:t>prompt</a:t>
            </a:r>
            <a:r>
              <a:rPr lang="en-CA" sz="1800" dirty="0"/>
              <a:t>.</a:t>
            </a:r>
          </a:p>
          <a:p>
            <a:pPr marL="0" indent="0">
              <a:buNone/>
            </a:pPr>
            <a:endParaRPr lang="en-CA" sz="1800" dirty="0"/>
          </a:p>
          <a:p>
            <a:pPr marL="0" indent="0">
              <a:buNone/>
            </a:pPr>
            <a:r>
              <a:rPr lang="en-CA" sz="1800" dirty="0"/>
              <a:t>We focus on instructions for now and set aside the prompt. </a:t>
            </a:r>
          </a:p>
        </p:txBody>
      </p:sp>
      <p:sp>
        <p:nvSpPr>
          <p:cNvPr id="4" name="Footer Placeholder 3">
            <a:extLst>
              <a:ext uri="{FF2B5EF4-FFF2-40B4-BE49-F238E27FC236}">
                <a16:creationId xmlns:a16="http://schemas.microsoft.com/office/drawing/2014/main" id="{2DB1504A-AFCD-6079-DFD7-25088E676551}"/>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213059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4B47D-FEAA-180A-C0DF-539F3A2873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D4A15C-7A93-2BDC-FA91-B361A0DB243C}"/>
              </a:ext>
            </a:extLst>
          </p:cNvPr>
          <p:cNvSpPr>
            <a:spLocks noGrp="1"/>
          </p:cNvSpPr>
          <p:nvPr>
            <p:ph type="title"/>
          </p:nvPr>
        </p:nvSpPr>
        <p:spPr/>
        <p:txBody>
          <a:bodyPr/>
          <a:lstStyle/>
          <a:p>
            <a:r>
              <a:rPr lang="en-CA" dirty="0"/>
              <a:t>Step 1</a:t>
            </a:r>
          </a:p>
        </p:txBody>
      </p:sp>
      <p:sp>
        <p:nvSpPr>
          <p:cNvPr id="3" name="Content Placeholder 2">
            <a:extLst>
              <a:ext uri="{FF2B5EF4-FFF2-40B4-BE49-F238E27FC236}">
                <a16:creationId xmlns:a16="http://schemas.microsoft.com/office/drawing/2014/main" id="{73CD7716-0569-6709-9436-5AE69743F6DD}"/>
              </a:ext>
            </a:extLst>
          </p:cNvPr>
          <p:cNvSpPr>
            <a:spLocks noGrp="1"/>
          </p:cNvSpPr>
          <p:nvPr>
            <p:ph idx="1"/>
          </p:nvPr>
        </p:nvSpPr>
        <p:spPr/>
        <p:txBody>
          <a:bodyPr>
            <a:normAutofit/>
          </a:bodyPr>
          <a:lstStyle/>
          <a:p>
            <a:pPr marL="0" indent="0">
              <a:buNone/>
            </a:pPr>
            <a:endParaRPr lang="en-CA" dirty="0"/>
          </a:p>
          <a:p>
            <a:pPr marL="0" indent="0">
              <a:buNone/>
            </a:pPr>
            <a:r>
              <a:rPr lang="en-CA" sz="1800" dirty="0"/>
              <a:t>We will take more than 60 seconds to read through the instructions. We read it a second time, too, to ensure we understand. </a:t>
            </a:r>
          </a:p>
          <a:p>
            <a:pPr marL="0" indent="0">
              <a:buNone/>
            </a:pPr>
            <a:endParaRPr lang="en-CA" sz="1800" dirty="0"/>
          </a:p>
          <a:p>
            <a:pPr marL="457200" lvl="1" indent="0">
              <a:buNone/>
            </a:pPr>
            <a:r>
              <a:rPr lang="en-CA" sz="1800" b="1" dirty="0"/>
              <a:t>Instructions</a:t>
            </a:r>
            <a:r>
              <a:rPr lang="en-CA" sz="1800" dirty="0"/>
              <a:t>: Choose </a:t>
            </a:r>
            <a:r>
              <a:rPr lang="en-CA" sz="1800" u="sng" dirty="0"/>
              <a:t>one</a:t>
            </a:r>
            <a:r>
              <a:rPr lang="en-CA" sz="1800" dirty="0"/>
              <a:t> of the following two options and write a paper of </a:t>
            </a:r>
            <a:r>
              <a:rPr lang="en-CA" sz="1800" b="1" dirty="0"/>
              <a:t>900-1200 words </a:t>
            </a:r>
            <a:r>
              <a:rPr lang="en-CA" sz="1800" dirty="0"/>
              <a:t>(including footnotes and references). In order to hand in your paper, you must submit it </a:t>
            </a:r>
            <a:r>
              <a:rPr lang="en-CA" sz="1800" b="1" dirty="0"/>
              <a:t>via Moodle </a:t>
            </a:r>
            <a:r>
              <a:rPr lang="en-CA" sz="1800" dirty="0"/>
              <a:t>(as a pdf file). Please mentioned the topic you are choosing in the name of your file. Moreover, mention your student ID number in the file. Do not state your name in the name or content of your file, as this prevents anonymous grading. Please use a standard citation style and apply it consistently. (I recommend APA, I recommend not using MLA.) Reread the guidelines on how to write a good philosophy paper before starting to work on the paper.</a:t>
            </a:r>
          </a:p>
        </p:txBody>
      </p:sp>
      <p:sp>
        <p:nvSpPr>
          <p:cNvPr id="4" name="Footer Placeholder 3">
            <a:extLst>
              <a:ext uri="{FF2B5EF4-FFF2-40B4-BE49-F238E27FC236}">
                <a16:creationId xmlns:a16="http://schemas.microsoft.com/office/drawing/2014/main" id="{08D20FFB-64F1-036A-830F-21582E57CB3B}"/>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4360935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1FCCE9-B0F6-B7ED-5000-2E512ECBC7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54E2E4-27A8-B11B-7962-E4E322599572}"/>
              </a:ext>
            </a:extLst>
          </p:cNvPr>
          <p:cNvSpPr>
            <a:spLocks noGrp="1"/>
          </p:cNvSpPr>
          <p:nvPr>
            <p:ph type="title"/>
          </p:nvPr>
        </p:nvSpPr>
        <p:spPr>
          <a:xfrm>
            <a:off x="838200" y="3070098"/>
            <a:ext cx="10515600" cy="717804"/>
          </a:xfrm>
        </p:spPr>
        <p:txBody>
          <a:bodyPr>
            <a:normAutofit fontScale="90000"/>
          </a:bodyPr>
          <a:lstStyle/>
          <a:p>
            <a:pPr algn="ctr"/>
            <a:r>
              <a:rPr lang="en-CA" dirty="0"/>
              <a:t>Step 2: Write the Instructions in Your Own Words</a:t>
            </a:r>
          </a:p>
        </p:txBody>
      </p:sp>
      <p:sp>
        <p:nvSpPr>
          <p:cNvPr id="4" name="Footer Placeholder 3">
            <a:extLst>
              <a:ext uri="{FF2B5EF4-FFF2-40B4-BE49-F238E27FC236}">
                <a16:creationId xmlns:a16="http://schemas.microsoft.com/office/drawing/2014/main" id="{615F8A2B-008A-2D96-620E-0C27E8DA52BF}"/>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920515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75EC9-B002-6A33-499C-17796FB61B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4D79C0-42A1-9B77-AA2A-C3FA22F4CA8D}"/>
              </a:ext>
            </a:extLst>
          </p:cNvPr>
          <p:cNvSpPr>
            <a:spLocks noGrp="1"/>
          </p:cNvSpPr>
          <p:nvPr>
            <p:ph type="title"/>
          </p:nvPr>
        </p:nvSpPr>
        <p:spPr/>
        <p:txBody>
          <a:bodyPr>
            <a:normAutofit/>
          </a:bodyPr>
          <a:lstStyle/>
          <a:p>
            <a:r>
              <a:rPr lang="en-CA" sz="3800" dirty="0"/>
              <a:t>Step 2: Write the Instructions in Your Own Words</a:t>
            </a:r>
          </a:p>
        </p:txBody>
      </p:sp>
      <p:sp>
        <p:nvSpPr>
          <p:cNvPr id="3" name="Content Placeholder 2">
            <a:extLst>
              <a:ext uri="{FF2B5EF4-FFF2-40B4-BE49-F238E27FC236}">
                <a16:creationId xmlns:a16="http://schemas.microsoft.com/office/drawing/2014/main" id="{3D32B441-F836-2F5B-B967-A5E2D1B286C1}"/>
              </a:ext>
            </a:extLst>
          </p:cNvPr>
          <p:cNvSpPr>
            <a:spLocks noGrp="1"/>
          </p:cNvSpPr>
          <p:nvPr>
            <p:ph idx="1"/>
          </p:nvPr>
        </p:nvSpPr>
        <p:spPr/>
        <p:txBody>
          <a:bodyPr/>
          <a:lstStyle/>
          <a:p>
            <a:pPr marL="0" indent="0">
              <a:buNone/>
            </a:pPr>
            <a:endParaRPr lang="en-CA" dirty="0"/>
          </a:p>
          <a:p>
            <a:pPr marL="0" indent="0">
              <a:buNone/>
            </a:pPr>
            <a:r>
              <a:rPr lang="en-CA" sz="2000" dirty="0"/>
              <a:t>Now, </a:t>
            </a:r>
            <a:r>
              <a:rPr lang="en-CA" sz="2000" b="1" dirty="0"/>
              <a:t>write down the instructions in your own words</a:t>
            </a:r>
            <a:r>
              <a:rPr lang="en-CA" sz="2000" dirty="0"/>
              <a:t>. </a:t>
            </a:r>
          </a:p>
          <a:p>
            <a:pPr marL="0" indent="0">
              <a:buNone/>
            </a:pPr>
            <a:endParaRPr lang="en-CA" sz="2000" dirty="0"/>
          </a:p>
          <a:p>
            <a:pPr marL="0" indent="0">
              <a:buNone/>
            </a:pPr>
            <a:r>
              <a:rPr lang="en-CA" sz="2000" dirty="0"/>
              <a:t>Now that you’ve read the instructions slowly and carefully, you should have a sense of the important aspects and parts of the assignment. </a:t>
            </a:r>
          </a:p>
          <a:p>
            <a:pPr marL="0" indent="0">
              <a:buNone/>
            </a:pPr>
            <a:endParaRPr lang="en-CA" sz="2000" dirty="0"/>
          </a:p>
          <a:p>
            <a:pPr marL="0" indent="0">
              <a:buNone/>
            </a:pPr>
            <a:r>
              <a:rPr lang="en-CA" sz="2000" dirty="0"/>
              <a:t>Time to write what we’ve learned about them. </a:t>
            </a:r>
          </a:p>
        </p:txBody>
      </p:sp>
      <p:sp>
        <p:nvSpPr>
          <p:cNvPr id="4" name="Footer Placeholder 3">
            <a:extLst>
              <a:ext uri="{FF2B5EF4-FFF2-40B4-BE49-F238E27FC236}">
                <a16:creationId xmlns:a16="http://schemas.microsoft.com/office/drawing/2014/main" id="{5FBD857E-DA86-2EC3-4812-96106B91A319}"/>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8621771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26B24-9159-8693-77A4-CC30ADE325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D2EEAD-D8E2-520C-5728-FE87B0F9F925}"/>
              </a:ext>
            </a:extLst>
          </p:cNvPr>
          <p:cNvSpPr>
            <a:spLocks noGrp="1"/>
          </p:cNvSpPr>
          <p:nvPr>
            <p:ph type="title"/>
          </p:nvPr>
        </p:nvSpPr>
        <p:spPr/>
        <p:txBody>
          <a:bodyPr/>
          <a:lstStyle/>
          <a:p>
            <a:r>
              <a:rPr lang="en-CA" dirty="0"/>
              <a:t>Step 2</a:t>
            </a:r>
          </a:p>
        </p:txBody>
      </p:sp>
      <p:sp>
        <p:nvSpPr>
          <p:cNvPr id="3" name="Content Placeholder 2">
            <a:extLst>
              <a:ext uri="{FF2B5EF4-FFF2-40B4-BE49-F238E27FC236}">
                <a16:creationId xmlns:a16="http://schemas.microsoft.com/office/drawing/2014/main" id="{C22DA84A-F6C8-3B91-BCFE-668C96F6172C}"/>
              </a:ext>
            </a:extLst>
          </p:cNvPr>
          <p:cNvSpPr>
            <a:spLocks noGrp="1"/>
          </p:cNvSpPr>
          <p:nvPr>
            <p:ph idx="1"/>
          </p:nvPr>
        </p:nvSpPr>
        <p:spPr>
          <a:xfrm>
            <a:off x="699660" y="1511747"/>
            <a:ext cx="10515600" cy="4843333"/>
          </a:xfrm>
        </p:spPr>
        <p:txBody>
          <a:bodyPr>
            <a:normAutofit fontScale="77500" lnSpcReduction="20000"/>
          </a:bodyPr>
          <a:lstStyle/>
          <a:p>
            <a:pPr marL="0" indent="0">
              <a:buNone/>
            </a:pPr>
            <a:r>
              <a:rPr lang="en-CA" sz="1800" b="1" dirty="0"/>
              <a:t>We start with general instructions. We will engage the prompt in step three. </a:t>
            </a:r>
          </a:p>
          <a:p>
            <a:pPr marL="0" indent="0">
              <a:buNone/>
            </a:pPr>
            <a:endParaRPr lang="en-CA" b="1" dirty="0"/>
          </a:p>
          <a:p>
            <a:pPr marL="457200" lvl="1" indent="0">
              <a:buNone/>
            </a:pPr>
            <a:r>
              <a:rPr lang="en-CA" b="1" dirty="0"/>
              <a:t>Instructions</a:t>
            </a:r>
            <a:r>
              <a:rPr lang="en-CA" dirty="0"/>
              <a:t>: Choose </a:t>
            </a:r>
            <a:r>
              <a:rPr lang="en-CA" u="sng" dirty="0"/>
              <a:t>one</a:t>
            </a:r>
            <a:r>
              <a:rPr lang="en-CA" dirty="0"/>
              <a:t> of the following two options and write a paper of </a:t>
            </a:r>
            <a:r>
              <a:rPr lang="en-CA" b="1" dirty="0"/>
              <a:t>900-1200 words </a:t>
            </a:r>
            <a:r>
              <a:rPr lang="en-CA" dirty="0"/>
              <a:t>(including footnotes and references). In order to hand in your paper, you must submit it </a:t>
            </a:r>
            <a:r>
              <a:rPr lang="en-CA" b="1" dirty="0"/>
              <a:t>via Moodle </a:t>
            </a:r>
            <a:r>
              <a:rPr lang="en-CA" dirty="0"/>
              <a:t>(as a pdf file). Please mentioned the topic you are choosing in the name of your file. Moreover, mention your student ID number in the file. Do not state your name in the name or content of your file, as this prevents anonymous grading. Please use a standard citation style and apply it consistently. (I recommend APA, I recommend not using MLA.) Reread the guidelines on how to write a good philosophy paper before starting to work on the paper.</a:t>
            </a:r>
          </a:p>
          <a:p>
            <a:pPr marL="0" indent="0">
              <a:buNone/>
            </a:pPr>
            <a:endParaRPr lang="en-US" b="1" dirty="0"/>
          </a:p>
          <a:p>
            <a:pPr marL="0" indent="0">
              <a:buNone/>
            </a:pPr>
            <a:r>
              <a:rPr lang="en-US" sz="1500" dirty="0"/>
              <a:t>Let’s write the instructions down in point form, which can be used as a checklist before submission to ensure we’ve fulfilled all the instructions. All of these are important. </a:t>
            </a:r>
          </a:p>
          <a:p>
            <a:r>
              <a:rPr lang="en-US" sz="1500" dirty="0"/>
              <a:t>Choose only </a:t>
            </a:r>
            <a:r>
              <a:rPr lang="en-US" sz="1500" u="sng" dirty="0"/>
              <a:t>one</a:t>
            </a:r>
            <a:r>
              <a:rPr lang="en-US" sz="1500" dirty="0"/>
              <a:t> of two given options. </a:t>
            </a:r>
          </a:p>
          <a:p>
            <a:r>
              <a:rPr lang="en-US" sz="1500" dirty="0"/>
              <a:t>Paper length: Between 900 and 1200 words. Word count includes footnotes and references. </a:t>
            </a:r>
          </a:p>
          <a:p>
            <a:r>
              <a:rPr lang="en-US" sz="1500" dirty="0"/>
              <a:t>Submit through Moodle.</a:t>
            </a:r>
          </a:p>
          <a:p>
            <a:r>
              <a:rPr lang="en-US" sz="1500" dirty="0"/>
              <a:t>Submit as a PDF</a:t>
            </a:r>
          </a:p>
          <a:p>
            <a:pPr lvl="1"/>
            <a:r>
              <a:rPr lang="en-US" sz="1500" dirty="0"/>
              <a:t>File name includes the title of the topic and student ID</a:t>
            </a:r>
          </a:p>
          <a:p>
            <a:pPr lvl="1"/>
            <a:r>
              <a:rPr lang="en-US" sz="1500" dirty="0"/>
              <a:t>Name is not in the essay or file name</a:t>
            </a:r>
          </a:p>
          <a:p>
            <a:r>
              <a:rPr lang="en-US" sz="1500" dirty="0"/>
              <a:t>Uses a standard citation style (APA recommended)</a:t>
            </a:r>
          </a:p>
          <a:p>
            <a:r>
              <a:rPr lang="en-US" sz="1500" dirty="0"/>
              <a:t>Reread how to write a good philosophy paper document for more specific details on writing </a:t>
            </a:r>
          </a:p>
          <a:p>
            <a:endParaRPr lang="en-CA" dirty="0"/>
          </a:p>
          <a:p>
            <a:pPr marL="0" indent="0">
              <a:buNone/>
            </a:pPr>
            <a:endParaRPr lang="en-CA" dirty="0"/>
          </a:p>
          <a:p>
            <a:pPr marL="0" indent="0">
              <a:buNone/>
            </a:pPr>
            <a:endParaRPr lang="en-CA" dirty="0"/>
          </a:p>
        </p:txBody>
      </p:sp>
      <p:sp>
        <p:nvSpPr>
          <p:cNvPr id="4" name="Footer Placeholder 3">
            <a:extLst>
              <a:ext uri="{FF2B5EF4-FFF2-40B4-BE49-F238E27FC236}">
                <a16:creationId xmlns:a16="http://schemas.microsoft.com/office/drawing/2014/main" id="{3DA422A0-DA0D-A0FD-CDDF-82AE991FBA75}"/>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3359098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06AAF-1F92-1317-ED6A-3B354BF7DD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9FE628-AD01-96F5-ADC4-11D0934AB5E7}"/>
              </a:ext>
            </a:extLst>
          </p:cNvPr>
          <p:cNvSpPr>
            <a:spLocks noGrp="1"/>
          </p:cNvSpPr>
          <p:nvPr>
            <p:ph type="title"/>
          </p:nvPr>
        </p:nvSpPr>
        <p:spPr/>
        <p:txBody>
          <a:bodyPr/>
          <a:lstStyle/>
          <a:p>
            <a:r>
              <a:rPr lang="en-CA" dirty="0"/>
              <a:t>Steps 1 &amp; 2: Practice</a:t>
            </a:r>
          </a:p>
        </p:txBody>
      </p:sp>
      <p:sp>
        <p:nvSpPr>
          <p:cNvPr id="3" name="Content Placeholder 2">
            <a:extLst>
              <a:ext uri="{FF2B5EF4-FFF2-40B4-BE49-F238E27FC236}">
                <a16:creationId xmlns:a16="http://schemas.microsoft.com/office/drawing/2014/main" id="{9F6C93EA-6B7D-4C92-8F1B-6A72399D89AD}"/>
              </a:ext>
            </a:extLst>
          </p:cNvPr>
          <p:cNvSpPr>
            <a:spLocks noGrp="1"/>
          </p:cNvSpPr>
          <p:nvPr>
            <p:ph idx="1"/>
          </p:nvPr>
        </p:nvSpPr>
        <p:spPr>
          <a:xfrm>
            <a:off x="699660" y="1511748"/>
            <a:ext cx="10515600" cy="4843332"/>
          </a:xfrm>
        </p:spPr>
        <p:txBody>
          <a:bodyPr>
            <a:normAutofit/>
          </a:bodyPr>
          <a:lstStyle/>
          <a:p>
            <a:pPr marL="0" indent="0">
              <a:buNone/>
            </a:pPr>
            <a:r>
              <a:rPr lang="en-CA" sz="1600" b="1" dirty="0"/>
              <a:t>Try it yourself! Find any academic assignment you’ve gotten for some writing or an essay and read the instructions. If you don’t have any accessible, use the sample instructions below from a real university English course. </a:t>
            </a:r>
          </a:p>
          <a:p>
            <a:pPr marL="0" indent="0">
              <a:buNone/>
            </a:pPr>
            <a:r>
              <a:rPr lang="en-CA" sz="1600" b="1" dirty="0"/>
              <a:t>Then, write them down in point form (or in any simple structure) in a way that you can understand. </a:t>
            </a:r>
          </a:p>
          <a:p>
            <a:pPr marL="0" indent="0">
              <a:buNone/>
            </a:pPr>
            <a:endParaRPr lang="en-CA" dirty="0"/>
          </a:p>
          <a:p>
            <a:pPr marL="457200" lvl="1" indent="0">
              <a:buNone/>
            </a:pPr>
            <a:r>
              <a:rPr lang="en-CA" b="1" dirty="0"/>
              <a:t>Assignment 1 – 30%</a:t>
            </a:r>
          </a:p>
          <a:p>
            <a:pPr marL="457200" lvl="1" indent="0">
              <a:buNone/>
            </a:pPr>
            <a:r>
              <a:rPr lang="en-CA" dirty="0"/>
              <a:t>Choose one of the short stories we discussed in class and write a short essay (700-800 words) focusing on one or two elements of fiction (plot, narration &amp; POV, character, setting, symbol and figurative language) that you find crucial to interpreting the text. Be sure to explain how these elements relate to your reading in a unified and coherent manner. Use these elements to support your thesis, what you determine to be the main idea expressed in the text, namely the theme. While you may draw on class discussion of the work, you are not to simply reiterate what was said in class, but to add some new insight of your own. Your paper should be a “close reading” of the text; however, you may use one outside source, even if to counter that position. </a:t>
            </a:r>
          </a:p>
          <a:p>
            <a:pPr marL="457200" lvl="1" indent="0">
              <a:buNone/>
            </a:pPr>
            <a:r>
              <a:rPr lang="en-CA" dirty="0"/>
              <a:t>The paper must be typed (double-spaced and 12 pt. font, preferably Times Roman) and conform to MLA guidelines. Include the word count at the end of the essay. </a:t>
            </a:r>
          </a:p>
          <a:p>
            <a:pPr marL="457200" lvl="1" indent="0">
              <a:buNone/>
            </a:pPr>
            <a:r>
              <a:rPr lang="en-CA" dirty="0"/>
              <a:t>Email your submission to instructor@university.ca.</a:t>
            </a:r>
          </a:p>
        </p:txBody>
      </p:sp>
      <p:sp>
        <p:nvSpPr>
          <p:cNvPr id="4" name="Footer Placeholder 3">
            <a:extLst>
              <a:ext uri="{FF2B5EF4-FFF2-40B4-BE49-F238E27FC236}">
                <a16:creationId xmlns:a16="http://schemas.microsoft.com/office/drawing/2014/main" id="{986909D6-712C-137C-9F0D-806D27A621E6}"/>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492554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020A5-E7C0-50E6-5111-A6DF4661D6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D4211C-3D62-C109-C8D7-2D6866D5D8BC}"/>
              </a:ext>
            </a:extLst>
          </p:cNvPr>
          <p:cNvSpPr>
            <a:spLocks noGrp="1"/>
          </p:cNvSpPr>
          <p:nvPr>
            <p:ph type="title"/>
          </p:nvPr>
        </p:nvSpPr>
        <p:spPr>
          <a:xfrm>
            <a:off x="838200" y="3070098"/>
            <a:ext cx="10515600" cy="717804"/>
          </a:xfrm>
        </p:spPr>
        <p:txBody>
          <a:bodyPr>
            <a:normAutofit fontScale="90000"/>
          </a:bodyPr>
          <a:lstStyle/>
          <a:p>
            <a:pPr algn="ctr"/>
            <a:r>
              <a:rPr lang="en-CA" dirty="0"/>
              <a:t>Step 3: Read the Prompt or Question Carefully</a:t>
            </a:r>
          </a:p>
        </p:txBody>
      </p:sp>
      <p:sp>
        <p:nvSpPr>
          <p:cNvPr id="4" name="Footer Placeholder 3">
            <a:extLst>
              <a:ext uri="{FF2B5EF4-FFF2-40B4-BE49-F238E27FC236}">
                <a16:creationId xmlns:a16="http://schemas.microsoft.com/office/drawing/2014/main" id="{B6C37C32-F839-B8EA-1869-C57EE1961EC2}"/>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40999843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AF437-917E-BAF5-BDBC-43156D7B7B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E7D67F-8065-728A-39EB-E7EC0368AD39}"/>
              </a:ext>
            </a:extLst>
          </p:cNvPr>
          <p:cNvSpPr>
            <a:spLocks noGrp="1"/>
          </p:cNvSpPr>
          <p:nvPr>
            <p:ph type="title"/>
          </p:nvPr>
        </p:nvSpPr>
        <p:spPr/>
        <p:txBody>
          <a:bodyPr>
            <a:normAutofit/>
          </a:bodyPr>
          <a:lstStyle/>
          <a:p>
            <a:r>
              <a:rPr lang="en-CA" sz="3900" dirty="0"/>
              <a:t>Step 3: Read the Prompt or Question Carefully</a:t>
            </a:r>
          </a:p>
        </p:txBody>
      </p:sp>
      <p:sp>
        <p:nvSpPr>
          <p:cNvPr id="3" name="Content Placeholder 2">
            <a:extLst>
              <a:ext uri="{FF2B5EF4-FFF2-40B4-BE49-F238E27FC236}">
                <a16:creationId xmlns:a16="http://schemas.microsoft.com/office/drawing/2014/main" id="{66555AA4-4153-F78C-97E5-DABA4A65F7A6}"/>
              </a:ext>
            </a:extLst>
          </p:cNvPr>
          <p:cNvSpPr>
            <a:spLocks noGrp="1"/>
          </p:cNvSpPr>
          <p:nvPr>
            <p:ph idx="1"/>
          </p:nvPr>
        </p:nvSpPr>
        <p:spPr/>
        <p:txBody>
          <a:bodyPr/>
          <a:lstStyle/>
          <a:p>
            <a:pPr marL="0" indent="0">
              <a:buNone/>
            </a:pPr>
            <a:endParaRPr lang="en-CA" dirty="0"/>
          </a:p>
          <a:p>
            <a:pPr marL="0" indent="0">
              <a:buNone/>
            </a:pPr>
            <a:r>
              <a:rPr lang="en-CA" sz="1800" dirty="0"/>
              <a:t>After tackling the instructions, read the prompt carefully. We’ll do the same thing for the prompt as we did for the instructions. We can write down what it’s asking, too. </a:t>
            </a:r>
          </a:p>
          <a:p>
            <a:pPr marL="0" indent="0">
              <a:buNone/>
            </a:pPr>
            <a:endParaRPr lang="en-CA" sz="1800" dirty="0"/>
          </a:p>
          <a:p>
            <a:pPr marL="0" indent="0">
              <a:buNone/>
            </a:pPr>
            <a:r>
              <a:rPr lang="en-CA" sz="1800" dirty="0"/>
              <a:t>Some questions to ask to help tease out what the prompt is asking: </a:t>
            </a:r>
          </a:p>
          <a:p>
            <a:pPr lvl="1"/>
            <a:r>
              <a:rPr lang="en-US" sz="1800" dirty="0"/>
              <a:t>What is the main question asked, if any? </a:t>
            </a:r>
          </a:p>
          <a:p>
            <a:pPr lvl="1"/>
            <a:r>
              <a:rPr lang="en-US" sz="1800" dirty="0"/>
              <a:t>Is there more than one question?</a:t>
            </a:r>
          </a:p>
          <a:p>
            <a:pPr lvl="1"/>
            <a:r>
              <a:rPr lang="en-US" sz="1800" dirty="0"/>
              <a:t>Are there multiple parts to the answer? </a:t>
            </a:r>
          </a:p>
          <a:p>
            <a:pPr lvl="1"/>
            <a:r>
              <a:rPr lang="en-US" sz="1800" dirty="0"/>
              <a:t>What topic is it on? </a:t>
            </a:r>
          </a:p>
          <a:p>
            <a:pPr lvl="1"/>
            <a:r>
              <a:rPr lang="en-US" sz="1800" dirty="0"/>
              <a:t>What is asking me to do, exactly? </a:t>
            </a:r>
            <a:r>
              <a:rPr lang="en-CA" sz="1800" dirty="0"/>
              <a:t> </a:t>
            </a:r>
          </a:p>
        </p:txBody>
      </p:sp>
      <p:sp>
        <p:nvSpPr>
          <p:cNvPr id="4" name="Footer Placeholder 3">
            <a:extLst>
              <a:ext uri="{FF2B5EF4-FFF2-40B4-BE49-F238E27FC236}">
                <a16:creationId xmlns:a16="http://schemas.microsoft.com/office/drawing/2014/main" id="{EC310039-3CBD-5341-432E-76D57C20E6BD}"/>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9257321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A1167-6AF6-1E72-9516-6D2AF739EE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A83483-F182-4078-1D58-534B38B6617C}"/>
              </a:ext>
            </a:extLst>
          </p:cNvPr>
          <p:cNvSpPr>
            <a:spLocks noGrp="1"/>
          </p:cNvSpPr>
          <p:nvPr>
            <p:ph type="title"/>
          </p:nvPr>
        </p:nvSpPr>
        <p:spPr/>
        <p:txBody>
          <a:bodyPr/>
          <a:lstStyle/>
          <a:p>
            <a:r>
              <a:rPr lang="en-CA" dirty="0"/>
              <a:t>Step 3</a:t>
            </a:r>
          </a:p>
        </p:txBody>
      </p:sp>
      <p:sp>
        <p:nvSpPr>
          <p:cNvPr id="3" name="Content Placeholder 2">
            <a:extLst>
              <a:ext uri="{FF2B5EF4-FFF2-40B4-BE49-F238E27FC236}">
                <a16:creationId xmlns:a16="http://schemas.microsoft.com/office/drawing/2014/main" id="{5589EA1A-62BC-1383-3CCD-3B9621BF8283}"/>
              </a:ext>
            </a:extLst>
          </p:cNvPr>
          <p:cNvSpPr>
            <a:spLocks noGrp="1"/>
          </p:cNvSpPr>
          <p:nvPr>
            <p:ph idx="1"/>
          </p:nvPr>
        </p:nvSpPr>
        <p:spPr>
          <a:xfrm>
            <a:off x="699660" y="1511748"/>
            <a:ext cx="10515600" cy="4843332"/>
          </a:xfrm>
        </p:spPr>
        <p:txBody>
          <a:bodyPr>
            <a:normAutofit lnSpcReduction="10000"/>
          </a:bodyPr>
          <a:lstStyle/>
          <a:p>
            <a:pPr marL="0" indent="0">
              <a:buNone/>
            </a:pPr>
            <a:r>
              <a:rPr lang="en-US" b="1" dirty="0"/>
              <a:t>Let’s read our prompt, taking at least a minute. Then, we read it again to ensure we haven’t missed anything important. </a:t>
            </a:r>
          </a:p>
          <a:p>
            <a:pPr marL="0" indent="0">
              <a:buNone/>
            </a:pPr>
            <a:r>
              <a:rPr lang="en-US" b="1" dirty="0"/>
              <a:t>We re-read it because the worst mental bias for a learner is to think we understand something but have overlooked important aspects or think we know but haven’t put it into practice. Our practice here is writing out the instructions to ourselves. </a:t>
            </a:r>
          </a:p>
          <a:p>
            <a:pPr marL="0" indent="0">
              <a:buNone/>
            </a:pPr>
            <a:endParaRPr lang="en-US" b="1" dirty="0"/>
          </a:p>
          <a:p>
            <a:pPr marL="457200" lvl="1" indent="0">
              <a:buNone/>
            </a:pPr>
            <a:r>
              <a:rPr lang="en-US" sz="1500" b="1" dirty="0"/>
              <a:t>Option 1:</a:t>
            </a:r>
            <a:r>
              <a:rPr lang="en-US" sz="1500" dirty="0"/>
              <a:t>  </a:t>
            </a:r>
            <a:r>
              <a:rPr lang="en-US" sz="1500" b="1" dirty="0"/>
              <a:t>Friendship in the Digital Age</a:t>
            </a:r>
          </a:p>
          <a:p>
            <a:pPr marL="457200" lvl="1" indent="0">
              <a:buNone/>
            </a:pPr>
            <a:r>
              <a:rPr lang="en-US" sz="1500" dirty="0"/>
              <a:t>Please write an essay in which you try to answer the following question by arguing for your considered opinion on the issue. </a:t>
            </a:r>
          </a:p>
          <a:p>
            <a:pPr marL="457200" lvl="1" indent="0">
              <a:buNone/>
            </a:pPr>
            <a:r>
              <a:rPr lang="en-US" sz="1500" dirty="0"/>
              <a:t>Question: </a:t>
            </a:r>
            <a:r>
              <a:rPr lang="en-CA" sz="1500" dirty="0"/>
              <a:t>What is one challenge (your choice if there are several) that arises from social media (such as Facebook, Twitter, etc.) for friendships? How serious is this challenge? If you answer is that it depends on the details, what are the details on which it depends? </a:t>
            </a:r>
          </a:p>
          <a:p>
            <a:pPr marL="457200" lvl="1" indent="0">
              <a:buNone/>
            </a:pPr>
            <a:r>
              <a:rPr lang="en-CA" sz="1500" dirty="0"/>
              <a:t>In your paper, you should do the following: (1) draw on Vallor’s paper “Flourishing on Facebook,” (2) distinguish different kinds of friendship, (3) say what you think the features are that are necessary or contributory to good friendships, (4) identify one aspect of social media that may be detrimental to such features, (5) assess how problematic that aspect really is, and (6) consider how an opponent of your view might respond to what you say and react to that potential response. </a:t>
            </a:r>
          </a:p>
        </p:txBody>
      </p:sp>
      <p:sp>
        <p:nvSpPr>
          <p:cNvPr id="4" name="Footer Placeholder 3">
            <a:extLst>
              <a:ext uri="{FF2B5EF4-FFF2-40B4-BE49-F238E27FC236}">
                <a16:creationId xmlns:a16="http://schemas.microsoft.com/office/drawing/2014/main" id="{7EA3781E-FEFC-856B-A18B-4B63C9FD280F}"/>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6631358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7F774-BD78-608C-5A6B-9F7C1ABCC1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43F0AF-5E2C-C506-10DA-7625906C9048}"/>
              </a:ext>
            </a:extLst>
          </p:cNvPr>
          <p:cNvSpPr>
            <a:spLocks noGrp="1"/>
          </p:cNvSpPr>
          <p:nvPr>
            <p:ph type="title"/>
          </p:nvPr>
        </p:nvSpPr>
        <p:spPr/>
        <p:txBody>
          <a:bodyPr/>
          <a:lstStyle/>
          <a:p>
            <a:r>
              <a:rPr lang="en-CA" dirty="0"/>
              <a:t>Step 3</a:t>
            </a:r>
          </a:p>
        </p:txBody>
      </p:sp>
      <p:sp>
        <p:nvSpPr>
          <p:cNvPr id="3" name="Content Placeholder 2">
            <a:extLst>
              <a:ext uri="{FF2B5EF4-FFF2-40B4-BE49-F238E27FC236}">
                <a16:creationId xmlns:a16="http://schemas.microsoft.com/office/drawing/2014/main" id="{19223780-7324-CCE6-3DD0-0B592058C36A}"/>
              </a:ext>
            </a:extLst>
          </p:cNvPr>
          <p:cNvSpPr>
            <a:spLocks noGrp="1"/>
          </p:cNvSpPr>
          <p:nvPr>
            <p:ph idx="1"/>
          </p:nvPr>
        </p:nvSpPr>
        <p:spPr>
          <a:xfrm>
            <a:off x="699660" y="1511748"/>
            <a:ext cx="10515600" cy="4843332"/>
          </a:xfrm>
        </p:spPr>
        <p:txBody>
          <a:bodyPr>
            <a:normAutofit lnSpcReduction="10000"/>
          </a:bodyPr>
          <a:lstStyle/>
          <a:p>
            <a:pPr marL="0" indent="0">
              <a:buNone/>
            </a:pPr>
            <a:r>
              <a:rPr lang="en-US" b="1" dirty="0"/>
              <a:t>Option 1:</a:t>
            </a:r>
            <a:r>
              <a:rPr lang="en-US" dirty="0"/>
              <a:t>  </a:t>
            </a:r>
            <a:r>
              <a:rPr lang="en-US" b="1" dirty="0"/>
              <a:t>Friendship in the Digital Age</a:t>
            </a:r>
          </a:p>
          <a:p>
            <a:pPr marL="0" indent="0">
              <a:buNone/>
            </a:pPr>
            <a:r>
              <a:rPr lang="en-US" i="1" dirty="0">
                <a:solidFill>
                  <a:srgbClr val="00B050"/>
                </a:solidFill>
              </a:rPr>
              <a:t>Please write an essay in which you try to answer the following question by arguing for your considered opinion on the issue. </a:t>
            </a:r>
          </a:p>
          <a:p>
            <a:pPr marL="457200" lvl="1" indent="0" defTabSz="889000">
              <a:buNone/>
              <a:tabLst>
                <a:tab pos="9601200" algn="l"/>
                <a:tab pos="9688513" algn="l"/>
              </a:tabLst>
            </a:pPr>
            <a:r>
              <a:rPr lang="en-US" dirty="0">
                <a:solidFill>
                  <a:schemeClr val="tx1"/>
                </a:solidFill>
              </a:rPr>
              <a:t>This first part belongs as part of the instructions but doesn’t add much more other than this is an essay that “argues for your considered opinion on the issue.” </a:t>
            </a:r>
          </a:p>
          <a:p>
            <a:pPr marL="0" indent="0">
              <a:buNone/>
            </a:pPr>
            <a:endParaRPr lang="en-US" dirty="0"/>
          </a:p>
          <a:p>
            <a:pPr marL="0" indent="0">
              <a:buNone/>
            </a:pPr>
            <a:r>
              <a:rPr lang="en-US" dirty="0"/>
              <a:t>Question: </a:t>
            </a:r>
            <a:r>
              <a:rPr lang="en-CA" u="sng" dirty="0">
                <a:solidFill>
                  <a:srgbClr val="C00000"/>
                </a:solidFill>
              </a:rPr>
              <a:t>What is one challenge (your choice if there are several) that arises from social media (such as Facebook, Twitter, etc.) for friendships? How serious is this challenge? If you answer is that it depends on the details, what are the details on which it depends? </a:t>
            </a:r>
          </a:p>
          <a:p>
            <a:pPr marL="0" indent="0">
              <a:buNone/>
            </a:pPr>
            <a:r>
              <a:rPr lang="en-CA" dirty="0">
                <a:solidFill>
                  <a:schemeClr val="tx1"/>
                </a:solidFill>
              </a:rPr>
              <a:t>	This is the prompt proper.</a:t>
            </a:r>
          </a:p>
          <a:p>
            <a:pPr marL="0" indent="0">
              <a:buNone/>
            </a:pPr>
            <a:endParaRPr lang="en-CA" dirty="0"/>
          </a:p>
          <a:p>
            <a:pPr marL="0" indent="0">
              <a:buNone/>
            </a:pPr>
            <a:r>
              <a:rPr lang="en-CA" i="1" dirty="0">
                <a:solidFill>
                  <a:srgbClr val="00B050"/>
                </a:solidFill>
              </a:rPr>
              <a:t>In your paper, you should do the following: (1) draw on Vallor’s paper “Flourishing on Facebook,” (2) distinguish different kinds of friendship, (3) say what you think the features are that are necessary or contributory to good friendships, (4) identify one aspect of social media that may be detrimental to such features, (5) assess how problematic that aspect really is, and (6) consider how an opponent of your view might respond to what you say and react to that potential response. </a:t>
            </a:r>
          </a:p>
          <a:p>
            <a:pPr marL="0" indent="0">
              <a:buNone/>
            </a:pPr>
            <a:r>
              <a:rPr lang="en-CA" i="1" dirty="0">
                <a:solidFill>
                  <a:srgbClr val="00B050"/>
                </a:solidFill>
              </a:rPr>
              <a:t>	</a:t>
            </a:r>
            <a:r>
              <a:rPr lang="en-CA" dirty="0">
                <a:solidFill>
                  <a:schemeClr val="tx1"/>
                </a:solidFill>
              </a:rPr>
              <a:t>This provides more instructions on what the essay should do. </a:t>
            </a:r>
          </a:p>
          <a:p>
            <a:pPr marL="0" indent="0">
              <a:buNone/>
            </a:pPr>
            <a:endParaRPr lang="en-CA" dirty="0"/>
          </a:p>
          <a:p>
            <a:pPr marL="0" indent="0">
              <a:buNone/>
            </a:pPr>
            <a:endParaRPr lang="en-CA" dirty="0"/>
          </a:p>
        </p:txBody>
      </p:sp>
      <p:sp>
        <p:nvSpPr>
          <p:cNvPr id="4" name="Footer Placeholder 3">
            <a:extLst>
              <a:ext uri="{FF2B5EF4-FFF2-40B4-BE49-F238E27FC236}">
                <a16:creationId xmlns:a16="http://schemas.microsoft.com/office/drawing/2014/main" id="{B08FE418-530A-D0FC-336D-62E7F3F2D2F1}"/>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6915608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B9BEF-9B7F-9D44-FA6D-07A0A8F295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F0AB3D-1329-3B4E-09CD-716FE07904B5}"/>
              </a:ext>
            </a:extLst>
          </p:cNvPr>
          <p:cNvSpPr>
            <a:spLocks noGrp="1"/>
          </p:cNvSpPr>
          <p:nvPr>
            <p:ph type="title"/>
          </p:nvPr>
        </p:nvSpPr>
        <p:spPr/>
        <p:txBody>
          <a:bodyPr/>
          <a:lstStyle/>
          <a:p>
            <a:r>
              <a:rPr lang="en-CA" dirty="0"/>
              <a:t>Step 3</a:t>
            </a:r>
          </a:p>
        </p:txBody>
      </p:sp>
      <p:sp>
        <p:nvSpPr>
          <p:cNvPr id="3" name="Content Placeholder 2">
            <a:extLst>
              <a:ext uri="{FF2B5EF4-FFF2-40B4-BE49-F238E27FC236}">
                <a16:creationId xmlns:a16="http://schemas.microsoft.com/office/drawing/2014/main" id="{29162AC4-F865-22DB-F142-158F95D4BC84}"/>
              </a:ext>
            </a:extLst>
          </p:cNvPr>
          <p:cNvSpPr>
            <a:spLocks noGrp="1"/>
          </p:cNvSpPr>
          <p:nvPr>
            <p:ph idx="1"/>
          </p:nvPr>
        </p:nvSpPr>
        <p:spPr/>
        <p:txBody>
          <a:bodyPr>
            <a:normAutofit/>
          </a:bodyPr>
          <a:lstStyle/>
          <a:p>
            <a:pPr marL="0" indent="0">
              <a:buNone/>
            </a:pPr>
            <a:endParaRPr lang="en-US" b="1" dirty="0"/>
          </a:p>
          <a:p>
            <a:pPr marL="0" indent="0">
              <a:buNone/>
            </a:pPr>
            <a:r>
              <a:rPr lang="en-US" sz="1800" b="1" dirty="0"/>
              <a:t>Option 1:</a:t>
            </a:r>
            <a:r>
              <a:rPr lang="en-US" sz="1800" dirty="0"/>
              <a:t>  </a:t>
            </a:r>
            <a:r>
              <a:rPr lang="en-US" sz="1800" b="1" dirty="0"/>
              <a:t>Friendship in the Digital Age</a:t>
            </a:r>
          </a:p>
          <a:p>
            <a:pPr marL="0" indent="0">
              <a:buNone/>
            </a:pPr>
            <a:r>
              <a:rPr lang="en-US" sz="1800" i="1" dirty="0">
                <a:solidFill>
                  <a:srgbClr val="00B050"/>
                </a:solidFill>
              </a:rPr>
              <a:t>Please write an essay in which you try to answer the following question by arguing for your considered opinion on the issue. </a:t>
            </a:r>
          </a:p>
          <a:p>
            <a:pPr marL="0" indent="0">
              <a:buNone/>
            </a:pPr>
            <a:r>
              <a:rPr lang="en-US" sz="1800" dirty="0">
                <a:solidFill>
                  <a:srgbClr val="00B050"/>
                </a:solidFill>
              </a:rPr>
              <a:t>	</a:t>
            </a:r>
            <a:r>
              <a:rPr lang="en-US" sz="1800" dirty="0">
                <a:solidFill>
                  <a:schemeClr val="tx1"/>
                </a:solidFill>
              </a:rPr>
              <a:t>This first part belongs as part of the instructions but doesn’t add much more other than 	this is an essay that “argues for your considered opinion on the issue.”</a:t>
            </a:r>
          </a:p>
          <a:p>
            <a:pPr marL="0" indent="0">
              <a:buNone/>
            </a:pPr>
            <a:endParaRPr lang="en-US" sz="1800" dirty="0">
              <a:solidFill>
                <a:schemeClr val="tx1"/>
              </a:solidFill>
            </a:endParaRPr>
          </a:p>
          <a:p>
            <a:pPr marL="0" indent="0">
              <a:buNone/>
            </a:pPr>
            <a:r>
              <a:rPr lang="en-US" sz="1800" dirty="0">
                <a:solidFill>
                  <a:schemeClr val="tx1"/>
                </a:solidFill>
              </a:rPr>
              <a:t>We can add to our notes:</a:t>
            </a:r>
          </a:p>
          <a:p>
            <a:pPr lvl="1"/>
            <a:r>
              <a:rPr lang="en-US" sz="1800" dirty="0">
                <a:solidFill>
                  <a:schemeClr val="tx1"/>
                </a:solidFill>
              </a:rPr>
              <a:t>The essay is an argumentative/persuasive essay, arguing for a considered opinion. </a:t>
            </a:r>
          </a:p>
          <a:p>
            <a:pPr marL="0" indent="0">
              <a:buNone/>
            </a:pPr>
            <a:r>
              <a:rPr lang="en-US" dirty="0">
                <a:solidFill>
                  <a:schemeClr val="tx1"/>
                </a:solidFill>
              </a:rPr>
              <a:t> </a:t>
            </a:r>
          </a:p>
          <a:p>
            <a:pPr marL="0" indent="0">
              <a:buNone/>
            </a:pPr>
            <a:endParaRPr lang="en-US" dirty="0"/>
          </a:p>
          <a:p>
            <a:pPr marL="0" indent="0">
              <a:buNone/>
            </a:pPr>
            <a:endParaRPr lang="en-CA" dirty="0"/>
          </a:p>
          <a:p>
            <a:pPr marL="0" indent="0">
              <a:buNone/>
            </a:pPr>
            <a:endParaRPr lang="en-CA" dirty="0"/>
          </a:p>
        </p:txBody>
      </p:sp>
      <p:sp>
        <p:nvSpPr>
          <p:cNvPr id="4" name="Footer Placeholder 3">
            <a:extLst>
              <a:ext uri="{FF2B5EF4-FFF2-40B4-BE49-F238E27FC236}">
                <a16:creationId xmlns:a16="http://schemas.microsoft.com/office/drawing/2014/main" id="{BBEFFFC9-6312-6B05-B0B0-E3BFD771633B}"/>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4700480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97F94-AE50-09DC-7E52-ADA9FF49BE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C2333D-99E4-3F04-4876-011296BB551A}"/>
              </a:ext>
            </a:extLst>
          </p:cNvPr>
          <p:cNvSpPr>
            <a:spLocks noGrp="1"/>
          </p:cNvSpPr>
          <p:nvPr>
            <p:ph type="title"/>
          </p:nvPr>
        </p:nvSpPr>
        <p:spPr/>
        <p:txBody>
          <a:bodyPr/>
          <a:lstStyle/>
          <a:p>
            <a:r>
              <a:rPr lang="en-CA" dirty="0"/>
              <a:t>Step 3</a:t>
            </a:r>
          </a:p>
        </p:txBody>
      </p:sp>
      <p:sp>
        <p:nvSpPr>
          <p:cNvPr id="3" name="Content Placeholder 2">
            <a:extLst>
              <a:ext uri="{FF2B5EF4-FFF2-40B4-BE49-F238E27FC236}">
                <a16:creationId xmlns:a16="http://schemas.microsoft.com/office/drawing/2014/main" id="{0ECC8F5C-6CB5-AFC3-BCA4-42322412BD74}"/>
              </a:ext>
            </a:extLst>
          </p:cNvPr>
          <p:cNvSpPr>
            <a:spLocks noGrp="1"/>
          </p:cNvSpPr>
          <p:nvPr>
            <p:ph idx="1"/>
          </p:nvPr>
        </p:nvSpPr>
        <p:spPr>
          <a:xfrm>
            <a:off x="699660" y="1511748"/>
            <a:ext cx="10515600" cy="4843332"/>
          </a:xfrm>
        </p:spPr>
        <p:txBody>
          <a:bodyPr>
            <a:normAutofit fontScale="92500" lnSpcReduction="20000"/>
          </a:bodyPr>
          <a:lstStyle/>
          <a:p>
            <a:pPr marL="0" indent="0">
              <a:buNone/>
            </a:pPr>
            <a:endParaRPr lang="en-US" b="1" dirty="0"/>
          </a:p>
          <a:p>
            <a:pPr marL="0" indent="0">
              <a:buNone/>
            </a:pPr>
            <a:r>
              <a:rPr lang="en-US" sz="1500" b="1" dirty="0"/>
              <a:t>Option 1:</a:t>
            </a:r>
            <a:r>
              <a:rPr lang="en-US" sz="1500" dirty="0"/>
              <a:t>  </a:t>
            </a:r>
            <a:r>
              <a:rPr lang="en-US" sz="1500" b="1" dirty="0"/>
              <a:t>Friendship in the Digital Age</a:t>
            </a:r>
            <a:endParaRPr lang="en-CA" sz="1500" i="1" dirty="0">
              <a:solidFill>
                <a:srgbClr val="00B050"/>
              </a:solidFill>
            </a:endParaRPr>
          </a:p>
          <a:p>
            <a:pPr marL="0" indent="0">
              <a:buNone/>
            </a:pPr>
            <a:r>
              <a:rPr lang="en-CA" sz="1500" i="1" dirty="0">
                <a:solidFill>
                  <a:srgbClr val="00B050"/>
                </a:solidFill>
              </a:rPr>
              <a:t>In your paper, you should do the following: (1) draw on Vallor’s paper “Flourishing on Facebook,” (2) distinguish different kinds of friendship, (3) say what you think the features are that are necessary or contributory to good friendships, (4) identify one aspect of social media that may be detrimental to such features, (5) assess how problematic that aspect really is, and (6) consider how an opponent of your view might respond to what you say and react to that potential response. </a:t>
            </a:r>
          </a:p>
          <a:p>
            <a:pPr marL="0" indent="0">
              <a:buNone/>
            </a:pPr>
            <a:r>
              <a:rPr lang="en-CA" sz="1500" dirty="0">
                <a:solidFill>
                  <a:schemeClr val="tx1"/>
                </a:solidFill>
              </a:rPr>
              <a:t>	This provides more instructions on what the essay should do. It’s easy to put into point form since each instruction is 	numbered. Let’s add to our notes:</a:t>
            </a:r>
          </a:p>
          <a:p>
            <a:pPr marL="0" indent="0">
              <a:buNone/>
            </a:pPr>
            <a:endParaRPr lang="en-CA" sz="1500" dirty="0">
              <a:solidFill>
                <a:schemeClr val="tx1"/>
              </a:solidFill>
            </a:endParaRPr>
          </a:p>
          <a:p>
            <a:r>
              <a:rPr lang="en-US" sz="1500" dirty="0"/>
              <a:t>The paper should do the following things:</a:t>
            </a:r>
          </a:p>
          <a:p>
            <a:pPr lvl="1"/>
            <a:r>
              <a:rPr lang="en-US" sz="1500" dirty="0"/>
              <a:t>Discuss/use Vallor’s paper “Flourishing on Facebook”</a:t>
            </a:r>
          </a:p>
          <a:p>
            <a:pPr lvl="1"/>
            <a:r>
              <a:rPr lang="en-US" sz="1500" dirty="0"/>
              <a:t>Discuss the different types of friendship</a:t>
            </a:r>
          </a:p>
          <a:p>
            <a:pPr lvl="1"/>
            <a:r>
              <a:rPr lang="en-US" sz="1500" dirty="0"/>
              <a:t>Discuss the features that are necessary for or contribute to good friendships </a:t>
            </a:r>
          </a:p>
          <a:p>
            <a:pPr lvl="1"/>
            <a:r>
              <a:rPr lang="en-US" sz="1500" dirty="0"/>
              <a:t>Talk about one aspect of social media that may be detrimental to those features identified in the point above</a:t>
            </a:r>
          </a:p>
          <a:p>
            <a:pPr lvl="1"/>
            <a:r>
              <a:rPr lang="en-US" sz="1500" dirty="0"/>
              <a:t>Talk about how much of a problem that aspect in the point above is</a:t>
            </a:r>
          </a:p>
          <a:p>
            <a:pPr lvl="1"/>
            <a:r>
              <a:rPr lang="en-US" sz="1500" dirty="0"/>
              <a:t>Talk about what someone who rejects that aspect as problematic might say about my view on that aspect</a:t>
            </a:r>
          </a:p>
          <a:p>
            <a:pPr lvl="1"/>
            <a:r>
              <a:rPr lang="en-US" sz="1500" dirty="0"/>
              <a:t>Respond to that person by defending my take on how that aspect is detrimental </a:t>
            </a:r>
          </a:p>
          <a:p>
            <a:pPr marL="0" indent="0">
              <a:buNone/>
            </a:pPr>
            <a:endParaRPr lang="en-CA" dirty="0">
              <a:solidFill>
                <a:schemeClr val="tx1"/>
              </a:solidFill>
            </a:endParaRPr>
          </a:p>
          <a:p>
            <a:pPr marL="0" indent="0">
              <a:buNone/>
            </a:pPr>
            <a:endParaRPr lang="en-CA" dirty="0"/>
          </a:p>
          <a:p>
            <a:pPr marL="0" indent="0">
              <a:buNone/>
            </a:pPr>
            <a:endParaRPr lang="en-CA" dirty="0"/>
          </a:p>
        </p:txBody>
      </p:sp>
      <p:sp>
        <p:nvSpPr>
          <p:cNvPr id="4" name="Footer Placeholder 3">
            <a:extLst>
              <a:ext uri="{FF2B5EF4-FFF2-40B4-BE49-F238E27FC236}">
                <a16:creationId xmlns:a16="http://schemas.microsoft.com/office/drawing/2014/main" id="{362DE784-068E-03D3-9884-E0A2E6B53916}"/>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4623435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70510-F1ED-4768-4015-60BD89A1CB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CCEAD4-E636-30E3-1873-4F17119EDF78}"/>
              </a:ext>
            </a:extLst>
          </p:cNvPr>
          <p:cNvSpPr>
            <a:spLocks noGrp="1"/>
          </p:cNvSpPr>
          <p:nvPr>
            <p:ph type="title"/>
          </p:nvPr>
        </p:nvSpPr>
        <p:spPr/>
        <p:txBody>
          <a:bodyPr/>
          <a:lstStyle/>
          <a:p>
            <a:r>
              <a:rPr lang="en-CA" dirty="0"/>
              <a:t>Step 3</a:t>
            </a:r>
          </a:p>
        </p:txBody>
      </p:sp>
      <p:sp>
        <p:nvSpPr>
          <p:cNvPr id="3" name="Content Placeholder 2">
            <a:extLst>
              <a:ext uri="{FF2B5EF4-FFF2-40B4-BE49-F238E27FC236}">
                <a16:creationId xmlns:a16="http://schemas.microsoft.com/office/drawing/2014/main" id="{B4CBAE7E-4A45-9254-8A9C-445D1F99A11C}"/>
              </a:ext>
            </a:extLst>
          </p:cNvPr>
          <p:cNvSpPr>
            <a:spLocks noGrp="1"/>
          </p:cNvSpPr>
          <p:nvPr>
            <p:ph idx="1"/>
          </p:nvPr>
        </p:nvSpPr>
        <p:spPr>
          <a:xfrm>
            <a:off x="699660" y="1511748"/>
            <a:ext cx="10515600" cy="4843332"/>
          </a:xfrm>
        </p:spPr>
        <p:txBody>
          <a:bodyPr>
            <a:normAutofit fontScale="92500" lnSpcReduction="10000"/>
          </a:bodyPr>
          <a:lstStyle/>
          <a:p>
            <a:pPr marL="0" indent="0">
              <a:buNone/>
            </a:pPr>
            <a:r>
              <a:rPr lang="en-US" b="1" dirty="0"/>
              <a:t>Option 1:</a:t>
            </a:r>
            <a:r>
              <a:rPr lang="en-US" dirty="0"/>
              <a:t>  </a:t>
            </a:r>
            <a:r>
              <a:rPr lang="en-US" b="1" dirty="0"/>
              <a:t>Friendship in the Digital Age</a:t>
            </a:r>
            <a:endParaRPr lang="en-US" dirty="0"/>
          </a:p>
          <a:p>
            <a:pPr marL="0" indent="0">
              <a:buNone/>
            </a:pPr>
            <a:r>
              <a:rPr lang="en-US" dirty="0"/>
              <a:t>Question: </a:t>
            </a:r>
            <a:r>
              <a:rPr lang="en-CA" u="sng" dirty="0">
                <a:solidFill>
                  <a:srgbClr val="C00000"/>
                </a:solidFill>
              </a:rPr>
              <a:t>What is one challenge (your choice if there are several) that arises from social media (such as Facebook, Twitter, etc.) for friendships? How serious is this challenge? If you answer is that it depends on the details, what are the details on which it depends? </a:t>
            </a:r>
          </a:p>
          <a:p>
            <a:pPr marL="0" indent="0">
              <a:buNone/>
            </a:pPr>
            <a:r>
              <a:rPr lang="en-CA" dirty="0">
                <a:solidFill>
                  <a:schemeClr val="tx1"/>
                </a:solidFill>
              </a:rPr>
              <a:t>	This is the prompt proper, and the questions we must answer. Let’s break out our questions to make clearer what it’s asking: </a:t>
            </a:r>
          </a:p>
          <a:p>
            <a:pPr lvl="1"/>
            <a:endParaRPr lang="en-US" dirty="0"/>
          </a:p>
          <a:p>
            <a:pPr lvl="1"/>
            <a:r>
              <a:rPr lang="en-US" dirty="0"/>
              <a:t>What is the main question asked, if any? </a:t>
            </a:r>
          </a:p>
          <a:p>
            <a:pPr lvl="2"/>
            <a:r>
              <a:rPr lang="en-US" dirty="0"/>
              <a:t>What’s one challenge that arises from social media for friendships and how serious is this challenge? Note: we’ve bundled them together as one main question, but it consists of two parts.   </a:t>
            </a:r>
          </a:p>
          <a:p>
            <a:pPr lvl="1"/>
            <a:r>
              <a:rPr lang="en-US" dirty="0"/>
              <a:t>Is there more than one question?</a:t>
            </a:r>
          </a:p>
          <a:p>
            <a:pPr lvl="2"/>
            <a:r>
              <a:rPr lang="en-US" dirty="0"/>
              <a:t>Yes, there are two, optionally three, questions. </a:t>
            </a:r>
          </a:p>
          <a:p>
            <a:pPr lvl="1"/>
            <a:r>
              <a:rPr lang="en-US" dirty="0"/>
              <a:t>Are there multiple parts to the answer? </a:t>
            </a:r>
          </a:p>
          <a:p>
            <a:pPr lvl="2"/>
            <a:r>
              <a:rPr lang="en-US" dirty="0"/>
              <a:t>Yes, </a:t>
            </a:r>
          </a:p>
          <a:p>
            <a:pPr lvl="1"/>
            <a:r>
              <a:rPr lang="en-US" dirty="0"/>
              <a:t>What topic is it on?</a:t>
            </a:r>
          </a:p>
          <a:p>
            <a:pPr lvl="2"/>
            <a:r>
              <a:rPr lang="en-US" dirty="0"/>
              <a:t>The seriousness of the challenges of social media for friendships.  </a:t>
            </a:r>
          </a:p>
          <a:p>
            <a:pPr lvl="1"/>
            <a:r>
              <a:rPr lang="en-US" dirty="0"/>
              <a:t>What is asking me to do, exactly?</a:t>
            </a:r>
          </a:p>
          <a:p>
            <a:pPr lvl="2"/>
            <a:r>
              <a:rPr lang="en-US" dirty="0"/>
              <a:t>(Covered in the previous two slides) but mainly it wants to write a persuasive essay drawing on several resources to argue how social media is problematic for friendships.  </a:t>
            </a:r>
            <a:r>
              <a:rPr lang="en-CA" dirty="0"/>
              <a:t> </a:t>
            </a:r>
          </a:p>
          <a:p>
            <a:pPr marL="0" indent="0">
              <a:buNone/>
            </a:pPr>
            <a:endParaRPr lang="en-CA" dirty="0">
              <a:solidFill>
                <a:schemeClr val="tx1"/>
              </a:solidFill>
            </a:endParaRPr>
          </a:p>
          <a:p>
            <a:pPr marL="0" indent="0">
              <a:buNone/>
            </a:pPr>
            <a:endParaRPr lang="en-CA" dirty="0"/>
          </a:p>
          <a:p>
            <a:pPr marL="0" indent="0">
              <a:buNone/>
            </a:pPr>
            <a:endParaRPr lang="en-CA" dirty="0"/>
          </a:p>
          <a:p>
            <a:pPr marL="0" indent="0">
              <a:buNone/>
            </a:pPr>
            <a:endParaRPr lang="en-CA" dirty="0"/>
          </a:p>
        </p:txBody>
      </p:sp>
      <p:sp>
        <p:nvSpPr>
          <p:cNvPr id="4" name="Footer Placeholder 3">
            <a:extLst>
              <a:ext uri="{FF2B5EF4-FFF2-40B4-BE49-F238E27FC236}">
                <a16:creationId xmlns:a16="http://schemas.microsoft.com/office/drawing/2014/main" id="{23F74C26-6077-CE81-E5F9-2B50339C267B}"/>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1685341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2F4FD-52D3-614C-2829-0D9FA658EF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EBD869-E9F1-34FF-15BA-54CB347733CE}"/>
              </a:ext>
            </a:extLst>
          </p:cNvPr>
          <p:cNvSpPr>
            <a:spLocks noGrp="1"/>
          </p:cNvSpPr>
          <p:nvPr>
            <p:ph type="title"/>
          </p:nvPr>
        </p:nvSpPr>
        <p:spPr/>
        <p:txBody>
          <a:bodyPr/>
          <a:lstStyle/>
          <a:p>
            <a:r>
              <a:rPr lang="en-CA" dirty="0"/>
              <a:t>Step 3</a:t>
            </a:r>
          </a:p>
        </p:txBody>
      </p:sp>
      <p:sp>
        <p:nvSpPr>
          <p:cNvPr id="3" name="Content Placeholder 2">
            <a:extLst>
              <a:ext uri="{FF2B5EF4-FFF2-40B4-BE49-F238E27FC236}">
                <a16:creationId xmlns:a16="http://schemas.microsoft.com/office/drawing/2014/main" id="{E6F1F50F-A5BB-C7E6-E741-1A3AE5C61289}"/>
              </a:ext>
            </a:extLst>
          </p:cNvPr>
          <p:cNvSpPr>
            <a:spLocks noGrp="1"/>
          </p:cNvSpPr>
          <p:nvPr>
            <p:ph idx="1"/>
          </p:nvPr>
        </p:nvSpPr>
        <p:spPr>
          <a:xfrm>
            <a:off x="699660" y="1511748"/>
            <a:ext cx="10515600" cy="4843332"/>
          </a:xfrm>
        </p:spPr>
        <p:txBody>
          <a:bodyPr>
            <a:normAutofit/>
          </a:bodyPr>
          <a:lstStyle/>
          <a:p>
            <a:pPr marL="0" indent="0">
              <a:buNone/>
            </a:pPr>
            <a:endParaRPr lang="en-US" dirty="0"/>
          </a:p>
          <a:p>
            <a:pPr marL="0" indent="0">
              <a:buNone/>
            </a:pPr>
            <a:r>
              <a:rPr lang="en-US" dirty="0"/>
              <a:t>Here are our combined notes:</a:t>
            </a:r>
          </a:p>
          <a:p>
            <a:r>
              <a:rPr lang="en-US" dirty="0"/>
              <a:t>Answers three questions:</a:t>
            </a:r>
          </a:p>
          <a:p>
            <a:pPr lvl="1"/>
            <a:r>
              <a:rPr lang="en-US" dirty="0"/>
              <a:t>What is one challenge that arises from social media for friendships (my choice)? </a:t>
            </a:r>
          </a:p>
          <a:p>
            <a:pPr lvl="1"/>
            <a:r>
              <a:rPr lang="en-US" dirty="0"/>
              <a:t>How serious is this challenge? </a:t>
            </a:r>
          </a:p>
          <a:p>
            <a:pPr lvl="1"/>
            <a:r>
              <a:rPr lang="en-US" dirty="0"/>
              <a:t>If you answer that it depends on the details, what are the details on which it depends?</a:t>
            </a:r>
          </a:p>
          <a:p>
            <a:r>
              <a:rPr lang="en-US" dirty="0"/>
              <a:t>The paper also:</a:t>
            </a:r>
          </a:p>
          <a:p>
            <a:pPr lvl="1"/>
            <a:r>
              <a:rPr lang="en-US" dirty="0"/>
              <a:t>Discusses Vallor’s paper “Flourishing on Facebook”</a:t>
            </a:r>
          </a:p>
          <a:p>
            <a:pPr lvl="1"/>
            <a:r>
              <a:rPr lang="en-US" dirty="0"/>
              <a:t>Discusses the different types of friendship</a:t>
            </a:r>
          </a:p>
          <a:p>
            <a:pPr lvl="1"/>
            <a:r>
              <a:rPr lang="en-US" dirty="0"/>
              <a:t>Discusses the features that are necessary for or contribute to good friendships </a:t>
            </a:r>
          </a:p>
          <a:p>
            <a:pPr lvl="1"/>
            <a:r>
              <a:rPr lang="en-US" dirty="0"/>
              <a:t>Talks about one aspect of social media that may be detrimental to those features identified in the point above</a:t>
            </a:r>
          </a:p>
          <a:p>
            <a:pPr lvl="1"/>
            <a:r>
              <a:rPr lang="en-US" dirty="0"/>
              <a:t>Talks about how much of a problem that aspect in the point above is</a:t>
            </a:r>
          </a:p>
          <a:p>
            <a:pPr lvl="1"/>
            <a:r>
              <a:rPr lang="en-US" dirty="0"/>
              <a:t>Talks about what someone who rejects that aspect as problematic might say about my view on that aspect</a:t>
            </a:r>
          </a:p>
          <a:p>
            <a:pPr lvl="1"/>
            <a:r>
              <a:rPr lang="en-US" dirty="0"/>
              <a:t>Responds to that person by defending my take on how that aspect is detrimental </a:t>
            </a:r>
          </a:p>
          <a:p>
            <a:endParaRPr lang="en-CA" dirty="0"/>
          </a:p>
          <a:p>
            <a:pPr marL="0" indent="0">
              <a:buNone/>
            </a:pPr>
            <a:endParaRPr lang="en-CA" dirty="0"/>
          </a:p>
          <a:p>
            <a:pPr marL="0" indent="0">
              <a:buNone/>
            </a:pPr>
            <a:endParaRPr lang="en-CA" dirty="0"/>
          </a:p>
        </p:txBody>
      </p:sp>
      <p:sp>
        <p:nvSpPr>
          <p:cNvPr id="4" name="Footer Placeholder 3">
            <a:extLst>
              <a:ext uri="{FF2B5EF4-FFF2-40B4-BE49-F238E27FC236}">
                <a16:creationId xmlns:a16="http://schemas.microsoft.com/office/drawing/2014/main" id="{AD7845BF-F585-524A-C140-B7955422D42A}"/>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8065387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F977E-D9AE-32AE-48EE-B4BB9D02D8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CF4F48-8263-3B47-6AB5-B27638C0EA36}"/>
              </a:ext>
            </a:extLst>
          </p:cNvPr>
          <p:cNvSpPr>
            <a:spLocks noGrp="1"/>
          </p:cNvSpPr>
          <p:nvPr>
            <p:ph type="title"/>
          </p:nvPr>
        </p:nvSpPr>
        <p:spPr/>
        <p:txBody>
          <a:bodyPr>
            <a:normAutofit/>
          </a:bodyPr>
          <a:lstStyle/>
          <a:p>
            <a:r>
              <a:rPr lang="en-CA" sz="3800" dirty="0"/>
              <a:t>Our notes</a:t>
            </a:r>
          </a:p>
        </p:txBody>
      </p:sp>
      <p:sp>
        <p:nvSpPr>
          <p:cNvPr id="3" name="Content Placeholder 2">
            <a:extLst>
              <a:ext uri="{FF2B5EF4-FFF2-40B4-BE49-F238E27FC236}">
                <a16:creationId xmlns:a16="http://schemas.microsoft.com/office/drawing/2014/main" id="{24D05894-E467-4561-88E8-D0C45E2466F1}"/>
              </a:ext>
            </a:extLst>
          </p:cNvPr>
          <p:cNvSpPr>
            <a:spLocks noGrp="1"/>
          </p:cNvSpPr>
          <p:nvPr>
            <p:ph idx="1"/>
          </p:nvPr>
        </p:nvSpPr>
        <p:spPr>
          <a:xfrm>
            <a:off x="699660" y="1511748"/>
            <a:ext cx="10515600" cy="4843332"/>
          </a:xfrm>
        </p:spPr>
        <p:txBody>
          <a:bodyPr numCol="2">
            <a:noAutofit/>
          </a:bodyPr>
          <a:lstStyle/>
          <a:p>
            <a:pPr marL="0" indent="0">
              <a:buNone/>
            </a:pPr>
            <a:r>
              <a:rPr lang="en-CA" sz="1100" dirty="0"/>
              <a:t>Let’s collect all our notes together. Here’s what we have so far. </a:t>
            </a:r>
          </a:p>
          <a:p>
            <a:pPr marL="0" indent="0">
              <a:buNone/>
            </a:pPr>
            <a:r>
              <a:rPr lang="en-CA" sz="1100" u="sng" dirty="0"/>
              <a:t>Format</a:t>
            </a:r>
          </a:p>
          <a:p>
            <a:r>
              <a:rPr lang="en-US" sz="1100" dirty="0"/>
              <a:t>Chooses only </a:t>
            </a:r>
            <a:r>
              <a:rPr lang="en-US" sz="1100" u="sng" dirty="0"/>
              <a:t>one</a:t>
            </a:r>
            <a:r>
              <a:rPr lang="en-US" sz="1100" dirty="0"/>
              <a:t> of two given options. </a:t>
            </a:r>
          </a:p>
          <a:p>
            <a:r>
              <a:rPr lang="en-US" sz="1100" dirty="0"/>
              <a:t>Paper length: Between 900 and 1200 words. Word count includes footnotes and references. </a:t>
            </a:r>
          </a:p>
          <a:p>
            <a:r>
              <a:rPr lang="en-US" sz="1100" dirty="0"/>
              <a:t>Submit through Moodle.</a:t>
            </a:r>
          </a:p>
          <a:p>
            <a:r>
              <a:rPr lang="en-US" sz="1100" dirty="0"/>
              <a:t>Submit as a PDF</a:t>
            </a:r>
          </a:p>
          <a:p>
            <a:pPr lvl="1"/>
            <a:r>
              <a:rPr lang="en-US" sz="1100" dirty="0"/>
              <a:t>File name should include the title of the topic and student ID</a:t>
            </a:r>
          </a:p>
          <a:p>
            <a:pPr lvl="1"/>
            <a:r>
              <a:rPr lang="en-US" sz="1100" dirty="0"/>
              <a:t>Do not put name anywhere in essay or in file name</a:t>
            </a:r>
          </a:p>
          <a:p>
            <a:r>
              <a:rPr lang="en-US" sz="1100" dirty="0"/>
              <a:t>Uses standard citation style (APA recommended)</a:t>
            </a:r>
          </a:p>
          <a:p>
            <a:r>
              <a:rPr lang="en-US" sz="1100" dirty="0"/>
              <a:t>Reread how to write a good philosophy paper document for more specific details on writing </a:t>
            </a:r>
          </a:p>
          <a:p>
            <a:r>
              <a:rPr lang="en-US" sz="1100" dirty="0">
                <a:solidFill>
                  <a:schemeClr val="tx1"/>
                </a:solidFill>
              </a:rPr>
              <a:t>Is an argumentative/persuasive essay, and argues for a considered opinion</a:t>
            </a:r>
          </a:p>
          <a:p>
            <a:pPr marL="0" indent="0">
              <a:buNone/>
            </a:pPr>
            <a:endParaRPr lang="en-US" sz="1100" u="sng" dirty="0"/>
          </a:p>
          <a:p>
            <a:pPr marL="0" indent="0">
              <a:buNone/>
            </a:pPr>
            <a:endParaRPr lang="en-US" sz="1100" u="sng" dirty="0"/>
          </a:p>
          <a:p>
            <a:pPr marL="0" indent="0">
              <a:buNone/>
            </a:pPr>
            <a:endParaRPr lang="en-US" sz="1100" u="sng" dirty="0"/>
          </a:p>
          <a:p>
            <a:pPr marL="0" indent="0">
              <a:buNone/>
            </a:pPr>
            <a:r>
              <a:rPr lang="en-US" sz="1100" u="sng" dirty="0"/>
              <a:t>Content</a:t>
            </a:r>
          </a:p>
          <a:p>
            <a:r>
              <a:rPr lang="en-US" sz="1100" dirty="0"/>
              <a:t>Answers three questions:</a:t>
            </a:r>
          </a:p>
          <a:p>
            <a:pPr lvl="1"/>
            <a:r>
              <a:rPr lang="en-US" sz="1100" dirty="0"/>
              <a:t>What is one challenge that arises from social media for friendships (my choice)? </a:t>
            </a:r>
          </a:p>
          <a:p>
            <a:pPr lvl="1"/>
            <a:r>
              <a:rPr lang="en-US" sz="1100" dirty="0"/>
              <a:t>How serious is this challenge? </a:t>
            </a:r>
          </a:p>
          <a:p>
            <a:pPr lvl="1"/>
            <a:r>
              <a:rPr lang="en-US" sz="1100" dirty="0"/>
              <a:t>If you answer that it depends on the details, what are the details on which it depends?</a:t>
            </a:r>
          </a:p>
          <a:p>
            <a:r>
              <a:rPr lang="en-US" sz="1100" dirty="0"/>
              <a:t>The paper also:</a:t>
            </a:r>
          </a:p>
          <a:p>
            <a:pPr lvl="1"/>
            <a:r>
              <a:rPr lang="en-US" sz="1100" dirty="0"/>
              <a:t>Discusses Vallor’s paper “Flourishing on Facebook”</a:t>
            </a:r>
          </a:p>
          <a:p>
            <a:pPr lvl="1"/>
            <a:r>
              <a:rPr lang="en-US" sz="1100" dirty="0"/>
              <a:t>Discusses the different types of friendship</a:t>
            </a:r>
          </a:p>
          <a:p>
            <a:pPr lvl="1"/>
            <a:r>
              <a:rPr lang="en-US" sz="1100" dirty="0"/>
              <a:t>Discuss the features that are necessary for or contribute to good friendships </a:t>
            </a:r>
          </a:p>
          <a:p>
            <a:pPr lvl="1"/>
            <a:r>
              <a:rPr lang="en-US" sz="1100" dirty="0"/>
              <a:t>Talks about one aspect of social media that may be detrimental to those features identified in the point above</a:t>
            </a:r>
          </a:p>
          <a:p>
            <a:pPr lvl="1"/>
            <a:r>
              <a:rPr lang="en-US" sz="1100" dirty="0"/>
              <a:t>Talks about how much of a problem that aspect in the point above is</a:t>
            </a:r>
          </a:p>
          <a:p>
            <a:pPr lvl="1"/>
            <a:r>
              <a:rPr lang="en-US" sz="1100" dirty="0"/>
              <a:t>Talks about what someone who rejects that aspect as problematic might say about my view on that aspect</a:t>
            </a:r>
          </a:p>
          <a:p>
            <a:pPr lvl="1"/>
            <a:r>
              <a:rPr lang="en-US" sz="1100" dirty="0"/>
              <a:t>Responds to that person by defending my take on how that aspect is detrimental </a:t>
            </a:r>
          </a:p>
        </p:txBody>
      </p:sp>
      <p:sp>
        <p:nvSpPr>
          <p:cNvPr id="4" name="Footer Placeholder 3">
            <a:extLst>
              <a:ext uri="{FF2B5EF4-FFF2-40B4-BE49-F238E27FC236}">
                <a16:creationId xmlns:a16="http://schemas.microsoft.com/office/drawing/2014/main" id="{88D133EA-81A3-9754-EE70-5818F86D7D8E}"/>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6367505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AB071-BD2A-2435-8742-B3199F09BA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D16CC3-CB19-67C4-BF30-94DAC054C4B9}"/>
              </a:ext>
            </a:extLst>
          </p:cNvPr>
          <p:cNvSpPr>
            <a:spLocks noGrp="1"/>
          </p:cNvSpPr>
          <p:nvPr>
            <p:ph type="title"/>
          </p:nvPr>
        </p:nvSpPr>
        <p:spPr>
          <a:xfrm>
            <a:off x="838200" y="3070098"/>
            <a:ext cx="10515600" cy="717804"/>
          </a:xfrm>
        </p:spPr>
        <p:txBody>
          <a:bodyPr>
            <a:normAutofit/>
          </a:bodyPr>
          <a:lstStyle/>
          <a:p>
            <a:pPr algn="ctr"/>
            <a:r>
              <a:rPr lang="en-CA" dirty="0"/>
              <a:t>Step 4: Answer the Prompt</a:t>
            </a:r>
          </a:p>
        </p:txBody>
      </p:sp>
      <p:sp>
        <p:nvSpPr>
          <p:cNvPr id="4" name="Footer Placeholder 3">
            <a:extLst>
              <a:ext uri="{FF2B5EF4-FFF2-40B4-BE49-F238E27FC236}">
                <a16:creationId xmlns:a16="http://schemas.microsoft.com/office/drawing/2014/main" id="{5C4C01E8-ACD5-7EAD-8D7C-AE259A49AAE8}"/>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9875872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C6D36-971F-DB9E-77E8-8F76FCE1F2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506846-CE2F-90A2-6FF9-9435466CFA4B}"/>
              </a:ext>
            </a:extLst>
          </p:cNvPr>
          <p:cNvSpPr>
            <a:spLocks noGrp="1"/>
          </p:cNvSpPr>
          <p:nvPr>
            <p:ph type="title"/>
          </p:nvPr>
        </p:nvSpPr>
        <p:spPr/>
        <p:txBody>
          <a:bodyPr/>
          <a:lstStyle/>
          <a:p>
            <a:r>
              <a:rPr lang="en-CA" dirty="0"/>
              <a:t>Step 4: Answer the Prompt (prompt is given)</a:t>
            </a:r>
          </a:p>
        </p:txBody>
      </p:sp>
      <p:sp>
        <p:nvSpPr>
          <p:cNvPr id="3" name="Content Placeholder 2">
            <a:extLst>
              <a:ext uri="{FF2B5EF4-FFF2-40B4-BE49-F238E27FC236}">
                <a16:creationId xmlns:a16="http://schemas.microsoft.com/office/drawing/2014/main" id="{8CEFC029-0551-1CD0-E85D-8D9553BDD299}"/>
              </a:ext>
            </a:extLst>
          </p:cNvPr>
          <p:cNvSpPr>
            <a:spLocks noGrp="1"/>
          </p:cNvSpPr>
          <p:nvPr>
            <p:ph idx="1"/>
          </p:nvPr>
        </p:nvSpPr>
        <p:spPr/>
        <p:txBody>
          <a:bodyPr/>
          <a:lstStyle/>
          <a:p>
            <a:pPr marL="0" indent="0">
              <a:buNone/>
            </a:pPr>
            <a:endParaRPr lang="en-CA" dirty="0"/>
          </a:p>
          <a:p>
            <a:pPr marL="0" indent="0">
              <a:buNone/>
            </a:pPr>
            <a:endParaRPr lang="en-CA" dirty="0"/>
          </a:p>
          <a:p>
            <a:pPr marL="0" indent="0">
              <a:buNone/>
            </a:pPr>
            <a:r>
              <a:rPr lang="en-CA" sz="2000" dirty="0"/>
              <a:t>After carefully reading and teasing apart the prompt, the fourth thing to do is to answer the prompt. Here, we reply directly to what it’s asking. </a:t>
            </a:r>
          </a:p>
        </p:txBody>
      </p:sp>
      <p:sp>
        <p:nvSpPr>
          <p:cNvPr id="4" name="Footer Placeholder 3">
            <a:extLst>
              <a:ext uri="{FF2B5EF4-FFF2-40B4-BE49-F238E27FC236}">
                <a16:creationId xmlns:a16="http://schemas.microsoft.com/office/drawing/2014/main" id="{EB46E8E1-7073-9857-1B09-C6AD1C40F620}"/>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6571608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D6E72-FB46-DC66-6FB9-E3537BE8B9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B50922-AD75-9C23-6284-4D7C139B4BB4}"/>
              </a:ext>
            </a:extLst>
          </p:cNvPr>
          <p:cNvSpPr>
            <a:spLocks noGrp="1"/>
          </p:cNvSpPr>
          <p:nvPr>
            <p:ph type="title"/>
          </p:nvPr>
        </p:nvSpPr>
        <p:spPr/>
        <p:txBody>
          <a:bodyPr/>
          <a:lstStyle/>
          <a:p>
            <a:r>
              <a:rPr lang="en-CA" dirty="0"/>
              <a:t>Step 4</a:t>
            </a:r>
          </a:p>
        </p:txBody>
      </p:sp>
      <p:sp>
        <p:nvSpPr>
          <p:cNvPr id="3" name="Content Placeholder 2">
            <a:extLst>
              <a:ext uri="{FF2B5EF4-FFF2-40B4-BE49-F238E27FC236}">
                <a16:creationId xmlns:a16="http://schemas.microsoft.com/office/drawing/2014/main" id="{676ECC28-F4A4-6729-FFD4-C1599DEF7476}"/>
              </a:ext>
            </a:extLst>
          </p:cNvPr>
          <p:cNvSpPr>
            <a:spLocks noGrp="1"/>
          </p:cNvSpPr>
          <p:nvPr>
            <p:ph idx="1"/>
          </p:nvPr>
        </p:nvSpPr>
        <p:spPr>
          <a:xfrm>
            <a:off x="699660" y="1511748"/>
            <a:ext cx="10515600" cy="4843332"/>
          </a:xfrm>
        </p:spPr>
        <p:txBody>
          <a:bodyPr>
            <a:normAutofit/>
          </a:bodyPr>
          <a:lstStyle/>
          <a:p>
            <a:pPr marL="0" indent="0">
              <a:buNone/>
            </a:pPr>
            <a:r>
              <a:rPr lang="en-CA" dirty="0"/>
              <a:t>Our notes again, with the question and content instructions:</a:t>
            </a:r>
          </a:p>
          <a:p>
            <a:pPr marL="0" indent="0">
              <a:buNone/>
            </a:pPr>
            <a:endParaRPr lang="en-US" b="1" dirty="0"/>
          </a:p>
          <a:p>
            <a:r>
              <a:rPr lang="en-US" dirty="0"/>
              <a:t>Answers three questions:</a:t>
            </a:r>
          </a:p>
          <a:p>
            <a:pPr lvl="1"/>
            <a:r>
              <a:rPr lang="en-US" dirty="0"/>
              <a:t>What is one challenge that arises from social media for friendships (my choice)? </a:t>
            </a:r>
          </a:p>
          <a:p>
            <a:pPr lvl="1"/>
            <a:r>
              <a:rPr lang="en-US" dirty="0"/>
              <a:t>How serious is this challenge? </a:t>
            </a:r>
          </a:p>
          <a:p>
            <a:pPr lvl="1"/>
            <a:r>
              <a:rPr lang="en-US" dirty="0"/>
              <a:t>If you answer that it depends on the details, what are the details on which it depends?</a:t>
            </a:r>
          </a:p>
          <a:p>
            <a:r>
              <a:rPr lang="en-US" dirty="0"/>
              <a:t>The paper:</a:t>
            </a:r>
          </a:p>
          <a:p>
            <a:pPr lvl="1"/>
            <a:r>
              <a:rPr lang="en-US" dirty="0"/>
              <a:t>Discusses Vallor’s paper “Flourishing on Facebook”</a:t>
            </a:r>
          </a:p>
          <a:p>
            <a:pPr lvl="1"/>
            <a:r>
              <a:rPr lang="en-US" dirty="0"/>
              <a:t>Discusses the different types of friendship</a:t>
            </a:r>
          </a:p>
          <a:p>
            <a:pPr lvl="1"/>
            <a:r>
              <a:rPr lang="en-US" dirty="0"/>
              <a:t>Discusses the features that are necessary for or contribute to good friendships </a:t>
            </a:r>
          </a:p>
          <a:p>
            <a:pPr lvl="1"/>
            <a:r>
              <a:rPr lang="en-US" dirty="0"/>
              <a:t>Talks about one aspect of social media that may be detrimental to those features identified in the point above</a:t>
            </a:r>
          </a:p>
          <a:p>
            <a:pPr lvl="1"/>
            <a:r>
              <a:rPr lang="en-US" dirty="0"/>
              <a:t>Talks about how much of a problem that aspect in the point above is</a:t>
            </a:r>
          </a:p>
          <a:p>
            <a:pPr lvl="1"/>
            <a:r>
              <a:rPr lang="en-US" dirty="0"/>
              <a:t>Talks about what someone who rejects that aspect as problematic might say about my view on that aspect</a:t>
            </a:r>
          </a:p>
          <a:p>
            <a:pPr lvl="1"/>
            <a:r>
              <a:rPr lang="en-US" dirty="0"/>
              <a:t>Responds to that person by defending my take on how that aspect is detrimental </a:t>
            </a:r>
          </a:p>
          <a:p>
            <a:pPr marL="0" indent="0">
              <a:buNone/>
            </a:pPr>
            <a:endParaRPr lang="en-CA" dirty="0"/>
          </a:p>
          <a:p>
            <a:pPr marL="0" indent="0">
              <a:buNone/>
            </a:pPr>
            <a:endParaRPr lang="en-CA" dirty="0"/>
          </a:p>
        </p:txBody>
      </p:sp>
      <p:sp>
        <p:nvSpPr>
          <p:cNvPr id="4" name="Footer Placeholder 3">
            <a:extLst>
              <a:ext uri="{FF2B5EF4-FFF2-40B4-BE49-F238E27FC236}">
                <a16:creationId xmlns:a16="http://schemas.microsoft.com/office/drawing/2014/main" id="{91E662C1-BC42-6190-9D02-EE2292CD0857}"/>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4964542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2829F-826E-A099-103B-9729CD8936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050940-8103-9F8E-0740-93AA588F40FA}"/>
              </a:ext>
            </a:extLst>
          </p:cNvPr>
          <p:cNvSpPr>
            <a:spLocks noGrp="1"/>
          </p:cNvSpPr>
          <p:nvPr>
            <p:ph type="title"/>
          </p:nvPr>
        </p:nvSpPr>
        <p:spPr/>
        <p:txBody>
          <a:bodyPr/>
          <a:lstStyle/>
          <a:p>
            <a:r>
              <a:rPr lang="en-CA" dirty="0"/>
              <a:t>Step 4</a:t>
            </a:r>
          </a:p>
        </p:txBody>
      </p:sp>
      <p:sp>
        <p:nvSpPr>
          <p:cNvPr id="3" name="Content Placeholder 2">
            <a:extLst>
              <a:ext uri="{FF2B5EF4-FFF2-40B4-BE49-F238E27FC236}">
                <a16:creationId xmlns:a16="http://schemas.microsoft.com/office/drawing/2014/main" id="{16F265AF-88E9-7988-1097-020EAC211498}"/>
              </a:ext>
            </a:extLst>
          </p:cNvPr>
          <p:cNvSpPr>
            <a:spLocks noGrp="1"/>
          </p:cNvSpPr>
          <p:nvPr>
            <p:ph idx="1"/>
          </p:nvPr>
        </p:nvSpPr>
        <p:spPr/>
        <p:txBody>
          <a:bodyPr>
            <a:normAutofit/>
          </a:bodyPr>
          <a:lstStyle/>
          <a:p>
            <a:pPr marL="0" indent="0">
              <a:buNone/>
            </a:pPr>
            <a:endParaRPr lang="en-CA" sz="1800" dirty="0"/>
          </a:p>
          <a:p>
            <a:pPr marL="0" indent="0">
              <a:buNone/>
            </a:pPr>
            <a:r>
              <a:rPr lang="en-CA" sz="1800" dirty="0"/>
              <a:t>For now, we can just focus on the specific questions. We answer them!</a:t>
            </a:r>
          </a:p>
          <a:p>
            <a:pPr marL="0" indent="0">
              <a:buNone/>
            </a:pPr>
            <a:endParaRPr lang="en-US" sz="1800" b="1" dirty="0"/>
          </a:p>
          <a:p>
            <a:pPr lvl="1"/>
            <a:r>
              <a:rPr lang="en-US" sz="1800" dirty="0"/>
              <a:t>What is one challenge that arises from social media for friendships (my choice)? </a:t>
            </a:r>
          </a:p>
          <a:p>
            <a:pPr lvl="1"/>
            <a:r>
              <a:rPr lang="en-US" sz="1800" dirty="0"/>
              <a:t>How serious is this challenge? </a:t>
            </a:r>
          </a:p>
          <a:p>
            <a:pPr lvl="1"/>
            <a:r>
              <a:rPr lang="en-US" sz="1800" dirty="0"/>
              <a:t>If you answer that it depends on the details, what are the details on which it depends?</a:t>
            </a:r>
          </a:p>
          <a:p>
            <a:pPr marL="0" indent="0">
              <a:buNone/>
            </a:pPr>
            <a:endParaRPr lang="en-CA" sz="1800" dirty="0"/>
          </a:p>
          <a:p>
            <a:pPr marL="0" indent="0">
              <a:buNone/>
            </a:pPr>
            <a:endParaRPr lang="en-CA" sz="1800" dirty="0"/>
          </a:p>
        </p:txBody>
      </p:sp>
      <p:sp>
        <p:nvSpPr>
          <p:cNvPr id="4" name="Footer Placeholder 3">
            <a:extLst>
              <a:ext uri="{FF2B5EF4-FFF2-40B4-BE49-F238E27FC236}">
                <a16:creationId xmlns:a16="http://schemas.microsoft.com/office/drawing/2014/main" id="{7526B196-2A21-3971-9171-EEC60AF8ED5E}"/>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7280234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F2C6A-7EBC-4116-5A96-109B2FE651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A702EC-237E-56B7-25A5-ACE8CF382276}"/>
              </a:ext>
            </a:extLst>
          </p:cNvPr>
          <p:cNvSpPr>
            <a:spLocks noGrp="1"/>
          </p:cNvSpPr>
          <p:nvPr>
            <p:ph type="title"/>
          </p:nvPr>
        </p:nvSpPr>
        <p:spPr/>
        <p:txBody>
          <a:bodyPr/>
          <a:lstStyle/>
          <a:p>
            <a:r>
              <a:rPr lang="en-CA" dirty="0"/>
              <a:t>Step 4</a:t>
            </a:r>
          </a:p>
        </p:txBody>
      </p:sp>
      <p:sp>
        <p:nvSpPr>
          <p:cNvPr id="3" name="Content Placeholder 2">
            <a:extLst>
              <a:ext uri="{FF2B5EF4-FFF2-40B4-BE49-F238E27FC236}">
                <a16:creationId xmlns:a16="http://schemas.microsoft.com/office/drawing/2014/main" id="{3DAED46F-710D-7B02-8B12-FA17B980E53D}"/>
              </a:ext>
            </a:extLst>
          </p:cNvPr>
          <p:cNvSpPr>
            <a:spLocks noGrp="1"/>
          </p:cNvSpPr>
          <p:nvPr>
            <p:ph idx="1"/>
          </p:nvPr>
        </p:nvSpPr>
        <p:spPr>
          <a:xfrm>
            <a:off x="699660" y="1511748"/>
            <a:ext cx="10515600" cy="4843332"/>
          </a:xfrm>
        </p:spPr>
        <p:txBody>
          <a:bodyPr>
            <a:normAutofit/>
          </a:bodyPr>
          <a:lstStyle/>
          <a:p>
            <a:pPr marL="457200" lvl="1" indent="0">
              <a:buNone/>
            </a:pPr>
            <a:endParaRPr lang="en-CA" sz="1800" dirty="0"/>
          </a:p>
          <a:p>
            <a:pPr marL="457200" lvl="1" indent="0">
              <a:buNone/>
            </a:pPr>
            <a:r>
              <a:rPr lang="en-CA" sz="1800" b="1" dirty="0"/>
              <a:t>Question 1</a:t>
            </a:r>
            <a:r>
              <a:rPr lang="en-CA" sz="1800" dirty="0"/>
              <a:t>: </a:t>
            </a:r>
            <a:r>
              <a:rPr lang="en-US" sz="1800" dirty="0"/>
              <a:t>What is one challenge that arises from social media for friendships (my choice)? </a:t>
            </a:r>
          </a:p>
          <a:p>
            <a:pPr marL="457200" lvl="1" indent="0">
              <a:buNone/>
            </a:pPr>
            <a:r>
              <a:rPr lang="en-US" sz="1800" b="1" dirty="0"/>
              <a:t>Answer 1</a:t>
            </a:r>
            <a:r>
              <a:rPr lang="en-US" sz="1800" dirty="0"/>
              <a:t>: One challenge to social media for friendships is how it impacts a sense of shared-life, which is essential to cultivate true friendships.  </a:t>
            </a:r>
          </a:p>
          <a:p>
            <a:pPr marL="457200" lvl="1" indent="0">
              <a:buNone/>
            </a:pPr>
            <a:endParaRPr lang="en-US" sz="1800" dirty="0"/>
          </a:p>
          <a:p>
            <a:pPr marL="457200" lvl="1" indent="0">
              <a:buNone/>
            </a:pPr>
            <a:r>
              <a:rPr lang="en-US" sz="1800" b="1" dirty="0"/>
              <a:t>Question 2</a:t>
            </a:r>
            <a:r>
              <a:rPr lang="en-US" sz="1800" dirty="0"/>
              <a:t>: How serious is this challenge? </a:t>
            </a:r>
          </a:p>
          <a:p>
            <a:pPr marL="457200" lvl="1" indent="0">
              <a:buNone/>
            </a:pPr>
            <a:r>
              <a:rPr lang="en-US" sz="1800" b="1" dirty="0"/>
              <a:t>Answer 2</a:t>
            </a:r>
            <a:r>
              <a:rPr lang="en-US" sz="1800" dirty="0"/>
              <a:t>: This challenge is very serious. </a:t>
            </a:r>
          </a:p>
          <a:p>
            <a:pPr marL="457200" lvl="1" indent="0">
              <a:buNone/>
            </a:pPr>
            <a:endParaRPr lang="en-US" sz="1800" dirty="0"/>
          </a:p>
          <a:p>
            <a:pPr marL="457200" lvl="1" indent="0">
              <a:buNone/>
            </a:pPr>
            <a:r>
              <a:rPr lang="en-US" sz="1800" b="1" dirty="0"/>
              <a:t>Question 3</a:t>
            </a:r>
            <a:r>
              <a:rPr lang="en-US" sz="1800" dirty="0"/>
              <a:t>: If you answer that it depends on the details, what are the details on which it depends?</a:t>
            </a:r>
          </a:p>
          <a:p>
            <a:pPr marL="457200" lvl="1" indent="0">
              <a:buNone/>
            </a:pPr>
            <a:r>
              <a:rPr lang="en-US" sz="1800" b="1" dirty="0"/>
              <a:t>Answer 3</a:t>
            </a:r>
            <a:r>
              <a:rPr lang="en-US" sz="1800" dirty="0"/>
              <a:t>: [no answer—we don’t answer that it depends on the details.] </a:t>
            </a:r>
          </a:p>
          <a:p>
            <a:pPr marL="0" indent="0">
              <a:buNone/>
            </a:pPr>
            <a:endParaRPr lang="en-CA" sz="1800" dirty="0"/>
          </a:p>
          <a:p>
            <a:pPr marL="0" indent="0">
              <a:buNone/>
            </a:pPr>
            <a:endParaRPr lang="en-CA" sz="1800" dirty="0"/>
          </a:p>
        </p:txBody>
      </p:sp>
      <p:sp>
        <p:nvSpPr>
          <p:cNvPr id="4" name="Footer Placeholder 3">
            <a:extLst>
              <a:ext uri="{FF2B5EF4-FFF2-40B4-BE49-F238E27FC236}">
                <a16:creationId xmlns:a16="http://schemas.microsoft.com/office/drawing/2014/main" id="{B9000E64-571B-92CA-A241-9BF0BCC693F3}"/>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1027240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96346-1668-012A-AA40-C5D56C71D1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558315-EEBE-0145-8AA4-E6176B54942C}"/>
              </a:ext>
            </a:extLst>
          </p:cNvPr>
          <p:cNvSpPr>
            <a:spLocks noGrp="1"/>
          </p:cNvSpPr>
          <p:nvPr>
            <p:ph type="title"/>
          </p:nvPr>
        </p:nvSpPr>
        <p:spPr/>
        <p:txBody>
          <a:bodyPr/>
          <a:lstStyle/>
          <a:p>
            <a:r>
              <a:rPr lang="en-CA" dirty="0"/>
              <a:t>Step 4</a:t>
            </a:r>
          </a:p>
        </p:txBody>
      </p:sp>
      <p:sp>
        <p:nvSpPr>
          <p:cNvPr id="3" name="Content Placeholder 2">
            <a:extLst>
              <a:ext uri="{FF2B5EF4-FFF2-40B4-BE49-F238E27FC236}">
                <a16:creationId xmlns:a16="http://schemas.microsoft.com/office/drawing/2014/main" id="{04E7FECA-A68F-2B98-CD9A-685C02999917}"/>
              </a:ext>
            </a:extLst>
          </p:cNvPr>
          <p:cNvSpPr>
            <a:spLocks noGrp="1"/>
          </p:cNvSpPr>
          <p:nvPr>
            <p:ph idx="1"/>
          </p:nvPr>
        </p:nvSpPr>
        <p:spPr/>
        <p:txBody>
          <a:bodyPr>
            <a:noAutofit/>
          </a:bodyPr>
          <a:lstStyle/>
          <a:p>
            <a:pPr marL="457200" lvl="1" indent="0">
              <a:buNone/>
            </a:pPr>
            <a:endParaRPr lang="en-CA" sz="1600" dirty="0"/>
          </a:p>
          <a:p>
            <a:pPr marL="457200" lvl="1" indent="0">
              <a:buNone/>
            </a:pPr>
            <a:r>
              <a:rPr lang="en-CA" sz="1600" dirty="0"/>
              <a:t>Here are our answers together: </a:t>
            </a:r>
            <a:endParaRPr lang="en-US" sz="1600" dirty="0"/>
          </a:p>
          <a:p>
            <a:pPr marL="457200" lvl="1" indent="0">
              <a:buNone/>
            </a:pPr>
            <a:endParaRPr lang="en-US" sz="1600" dirty="0"/>
          </a:p>
          <a:p>
            <a:pPr marL="457200" lvl="1" indent="0">
              <a:buNone/>
            </a:pPr>
            <a:r>
              <a:rPr lang="en-US" sz="1600" i="1" dirty="0"/>
              <a:t>One challenge to social media for friendships is how it impacts a sense of shared-life, which is essential to cultivate true friendships. This challenge is very serious. </a:t>
            </a:r>
            <a:endParaRPr lang="en-CA" sz="1600" i="1" dirty="0"/>
          </a:p>
          <a:p>
            <a:pPr marL="457200" lvl="1" indent="0">
              <a:buNone/>
            </a:pPr>
            <a:endParaRPr lang="en-CA" sz="1600" dirty="0"/>
          </a:p>
          <a:p>
            <a:pPr marL="457200" lvl="1" indent="0">
              <a:buNone/>
            </a:pPr>
            <a:r>
              <a:rPr lang="en-CA" sz="1600" dirty="0"/>
              <a:t>We could write it as one sentence, too. </a:t>
            </a:r>
          </a:p>
          <a:p>
            <a:pPr marL="457200" lvl="1" indent="0">
              <a:buNone/>
            </a:pPr>
            <a:endParaRPr lang="en-CA" sz="1600" dirty="0"/>
          </a:p>
          <a:p>
            <a:pPr marL="457200" lvl="1" indent="0">
              <a:buNone/>
            </a:pPr>
            <a:r>
              <a:rPr lang="en-US" sz="1600" i="1" dirty="0"/>
              <a:t>One challenge to social media for friendships is how it impacts a sense of shared-life, which is essential to cultivate true friendships, and this challenge is very serious.</a:t>
            </a:r>
          </a:p>
          <a:p>
            <a:pPr marL="457200" lvl="1" indent="0">
              <a:buNone/>
            </a:pPr>
            <a:endParaRPr lang="en-US" sz="1600" dirty="0"/>
          </a:p>
          <a:p>
            <a:pPr marL="457200" lvl="1" indent="0">
              <a:buNone/>
            </a:pPr>
            <a:r>
              <a:rPr lang="en-US" sz="1600" dirty="0"/>
              <a:t>This is almost our thesis statement! We’ll finalize our first thesis in steps 5 and 6. </a:t>
            </a:r>
            <a:endParaRPr lang="en-CA" sz="1600" dirty="0"/>
          </a:p>
          <a:p>
            <a:pPr marL="0" indent="0">
              <a:buNone/>
            </a:pPr>
            <a:endParaRPr lang="en-CA" sz="1600" dirty="0"/>
          </a:p>
        </p:txBody>
      </p:sp>
      <p:sp>
        <p:nvSpPr>
          <p:cNvPr id="4" name="Footer Placeholder 3">
            <a:extLst>
              <a:ext uri="{FF2B5EF4-FFF2-40B4-BE49-F238E27FC236}">
                <a16:creationId xmlns:a16="http://schemas.microsoft.com/office/drawing/2014/main" id="{6210796C-095D-FA06-3526-3A6DB3A3606E}"/>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640277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33E12-75A9-4EE7-13E3-822ED2AD6B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4AE240-2DF8-B629-7C64-CB26BD44C1AB}"/>
              </a:ext>
            </a:extLst>
          </p:cNvPr>
          <p:cNvSpPr>
            <a:spLocks noGrp="1"/>
          </p:cNvSpPr>
          <p:nvPr>
            <p:ph type="title"/>
          </p:nvPr>
        </p:nvSpPr>
        <p:spPr/>
        <p:txBody>
          <a:bodyPr>
            <a:normAutofit/>
          </a:bodyPr>
          <a:lstStyle/>
          <a:p>
            <a:r>
              <a:rPr lang="en-CA" sz="4200" dirty="0"/>
              <a:t>Step 4: Answer the Prompt (no prompt given)</a:t>
            </a:r>
          </a:p>
        </p:txBody>
      </p:sp>
      <p:sp>
        <p:nvSpPr>
          <p:cNvPr id="3" name="Content Placeholder 2">
            <a:extLst>
              <a:ext uri="{FF2B5EF4-FFF2-40B4-BE49-F238E27FC236}">
                <a16:creationId xmlns:a16="http://schemas.microsoft.com/office/drawing/2014/main" id="{DEAF4076-DCD7-D0AD-CC15-6830CB457A58}"/>
              </a:ext>
            </a:extLst>
          </p:cNvPr>
          <p:cNvSpPr>
            <a:spLocks noGrp="1"/>
          </p:cNvSpPr>
          <p:nvPr>
            <p:ph idx="1"/>
          </p:nvPr>
        </p:nvSpPr>
        <p:spPr/>
        <p:txBody>
          <a:bodyPr>
            <a:normAutofit/>
          </a:bodyPr>
          <a:lstStyle/>
          <a:p>
            <a:pPr marL="457200" lvl="1" indent="0">
              <a:buNone/>
            </a:pPr>
            <a:endParaRPr lang="en-CA" sz="2000" dirty="0"/>
          </a:p>
          <a:p>
            <a:pPr marL="457200" lvl="1" indent="0">
              <a:buNone/>
            </a:pPr>
            <a:endParaRPr lang="en-CA" sz="2000" dirty="0"/>
          </a:p>
          <a:p>
            <a:pPr marL="457200" lvl="1" indent="0">
              <a:buNone/>
            </a:pPr>
            <a:r>
              <a:rPr lang="en-CA" sz="2000" dirty="0"/>
              <a:t>Sometimes the instructions don’t provide an explicit prompt and allow you to choose your own topic or prompt. In that case we’d have nothing to do in steps 3 and 4.</a:t>
            </a:r>
          </a:p>
          <a:p>
            <a:pPr marL="457200" lvl="1" indent="0">
              <a:buNone/>
            </a:pPr>
            <a:endParaRPr lang="en-CA" sz="2000" dirty="0"/>
          </a:p>
          <a:p>
            <a:pPr marL="457200" lvl="1" indent="0">
              <a:buNone/>
            </a:pPr>
            <a:r>
              <a:rPr lang="en-CA" sz="2000" dirty="0"/>
              <a:t>What we need to do is to write our own question using a little bit of sleuthing. </a:t>
            </a:r>
          </a:p>
          <a:p>
            <a:pPr marL="457200" lvl="1" indent="0">
              <a:buNone/>
            </a:pPr>
            <a:endParaRPr lang="en-CA" sz="2000" dirty="0"/>
          </a:p>
          <a:p>
            <a:pPr marL="457200" lvl="1" indent="0">
              <a:buNone/>
            </a:pPr>
            <a:endParaRPr lang="en-CA" sz="2000" dirty="0"/>
          </a:p>
          <a:p>
            <a:pPr marL="457200" lvl="1" indent="0">
              <a:buNone/>
            </a:pPr>
            <a:r>
              <a:rPr lang="en-CA" sz="2000" dirty="0"/>
              <a:t> </a:t>
            </a:r>
          </a:p>
          <a:p>
            <a:pPr marL="0" indent="0">
              <a:buNone/>
            </a:pPr>
            <a:endParaRPr lang="en-CA" sz="2000" dirty="0"/>
          </a:p>
        </p:txBody>
      </p:sp>
      <p:sp>
        <p:nvSpPr>
          <p:cNvPr id="4" name="Footer Placeholder 3">
            <a:extLst>
              <a:ext uri="{FF2B5EF4-FFF2-40B4-BE49-F238E27FC236}">
                <a16:creationId xmlns:a16="http://schemas.microsoft.com/office/drawing/2014/main" id="{CE85B721-73E9-8F85-771F-CBCADA9F6429}"/>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0204583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CB37F-AC40-D485-B09F-B014CDABB5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B4A338-81B1-7B8C-F4F5-A61504E8CB83}"/>
              </a:ext>
            </a:extLst>
          </p:cNvPr>
          <p:cNvSpPr>
            <a:spLocks noGrp="1"/>
          </p:cNvSpPr>
          <p:nvPr>
            <p:ph type="title"/>
          </p:nvPr>
        </p:nvSpPr>
        <p:spPr/>
        <p:txBody>
          <a:bodyPr/>
          <a:lstStyle/>
          <a:p>
            <a:r>
              <a:rPr lang="en-CA" dirty="0"/>
              <a:t>Step 4: No Prompt or Questions Provided</a:t>
            </a:r>
          </a:p>
        </p:txBody>
      </p:sp>
      <p:sp>
        <p:nvSpPr>
          <p:cNvPr id="3" name="Content Placeholder 2">
            <a:extLst>
              <a:ext uri="{FF2B5EF4-FFF2-40B4-BE49-F238E27FC236}">
                <a16:creationId xmlns:a16="http://schemas.microsoft.com/office/drawing/2014/main" id="{7EB7FD73-2537-9AA7-863A-671AA513DF19}"/>
              </a:ext>
            </a:extLst>
          </p:cNvPr>
          <p:cNvSpPr>
            <a:spLocks noGrp="1"/>
          </p:cNvSpPr>
          <p:nvPr>
            <p:ph idx="1"/>
          </p:nvPr>
        </p:nvSpPr>
        <p:spPr>
          <a:xfrm>
            <a:off x="699660" y="1511748"/>
            <a:ext cx="10515600" cy="4843332"/>
          </a:xfrm>
        </p:spPr>
        <p:txBody>
          <a:bodyPr>
            <a:noAutofit/>
          </a:bodyPr>
          <a:lstStyle/>
          <a:p>
            <a:pPr marL="457200" lvl="1" indent="0">
              <a:buNone/>
            </a:pPr>
            <a:endParaRPr lang="en-CA" sz="1800" dirty="0"/>
          </a:p>
          <a:p>
            <a:pPr marL="457200" lvl="1" indent="0">
              <a:buNone/>
            </a:pPr>
            <a:r>
              <a:rPr lang="en-CA" sz="1800" dirty="0"/>
              <a:t>Here is an example from a philosophy of education course that lets you choose a topic. </a:t>
            </a:r>
          </a:p>
          <a:p>
            <a:pPr marL="914400" lvl="2" indent="0">
              <a:buNone/>
            </a:pPr>
            <a:endParaRPr lang="en-CA" sz="1800" dirty="0"/>
          </a:p>
          <a:p>
            <a:pPr marL="914400" lvl="2" indent="0">
              <a:buNone/>
            </a:pPr>
            <a:r>
              <a:rPr lang="en-CA" sz="1800" dirty="0"/>
              <a:t>Your final paper demonstrates the culmination of knowledge and critical skills you have gathered throughout the course with regards to the questions: A 5</a:t>
            </a:r>
            <a:r>
              <a:rPr lang="en-CA" sz="1800" b="1" dirty="0"/>
              <a:t> – </a:t>
            </a:r>
            <a:r>
              <a:rPr lang="en-CA" sz="1800" dirty="0"/>
              <a:t>7 page position paper (including references) that is related to one of the issues addressed in the plenary sessions. The paper should demonstrate an appropriate understanding of the issues central to the course. </a:t>
            </a:r>
          </a:p>
          <a:p>
            <a:pPr marL="914400" lvl="2" indent="0">
              <a:buNone/>
            </a:pPr>
            <a:r>
              <a:rPr lang="en-US" sz="1800" b="1" dirty="0"/>
              <a:t>Papers that do NOT address the questions/topics of the class will receive an F. </a:t>
            </a:r>
          </a:p>
          <a:p>
            <a:pPr marL="914400" lvl="2" indent="0">
              <a:buNone/>
            </a:pPr>
            <a:endParaRPr lang="en-US" sz="1800" b="1" dirty="0"/>
          </a:p>
          <a:p>
            <a:pPr marL="457200" lvl="1" indent="0">
              <a:buNone/>
            </a:pPr>
            <a:r>
              <a:rPr lang="en-CA" sz="1800" dirty="0"/>
              <a:t>A vague set of instructions. In this case, the professor will most likely discuss the paper in class, to provide more direction. It’s important to go to lecture so you can find out these instructions. For now, we will proceed with just this information. </a:t>
            </a:r>
          </a:p>
          <a:p>
            <a:pPr marL="457200" lvl="1" indent="0">
              <a:buNone/>
            </a:pPr>
            <a:r>
              <a:rPr lang="en-CA" sz="1800" dirty="0"/>
              <a:t> </a:t>
            </a:r>
          </a:p>
          <a:p>
            <a:pPr marL="0" indent="0">
              <a:buNone/>
            </a:pPr>
            <a:endParaRPr lang="en-CA" sz="1800" dirty="0"/>
          </a:p>
        </p:txBody>
      </p:sp>
      <p:sp>
        <p:nvSpPr>
          <p:cNvPr id="4" name="Footer Placeholder 3">
            <a:extLst>
              <a:ext uri="{FF2B5EF4-FFF2-40B4-BE49-F238E27FC236}">
                <a16:creationId xmlns:a16="http://schemas.microsoft.com/office/drawing/2014/main" id="{566456B5-A9D8-0DB9-D50F-C76ADB54B2BA}"/>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1361622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FE745-59FC-890A-DB19-52281330A8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FA0632-D6C3-2E1B-088D-59B2D2ECBA1D}"/>
              </a:ext>
            </a:extLst>
          </p:cNvPr>
          <p:cNvSpPr>
            <a:spLocks noGrp="1"/>
          </p:cNvSpPr>
          <p:nvPr>
            <p:ph type="title"/>
          </p:nvPr>
        </p:nvSpPr>
        <p:spPr/>
        <p:txBody>
          <a:bodyPr/>
          <a:lstStyle/>
          <a:p>
            <a:r>
              <a:rPr lang="en-CA" dirty="0"/>
              <a:t>Step 4: No Prompt or Questions Provided</a:t>
            </a:r>
          </a:p>
        </p:txBody>
      </p:sp>
      <p:sp>
        <p:nvSpPr>
          <p:cNvPr id="3" name="Content Placeholder 2">
            <a:extLst>
              <a:ext uri="{FF2B5EF4-FFF2-40B4-BE49-F238E27FC236}">
                <a16:creationId xmlns:a16="http://schemas.microsoft.com/office/drawing/2014/main" id="{57CAEA56-0C69-735C-E04A-43C334AE0BD0}"/>
              </a:ext>
            </a:extLst>
          </p:cNvPr>
          <p:cNvSpPr>
            <a:spLocks noGrp="1"/>
          </p:cNvSpPr>
          <p:nvPr>
            <p:ph idx="1"/>
          </p:nvPr>
        </p:nvSpPr>
        <p:spPr>
          <a:xfrm>
            <a:off x="699660" y="1511748"/>
            <a:ext cx="10515600" cy="4843332"/>
          </a:xfrm>
        </p:spPr>
        <p:txBody>
          <a:bodyPr>
            <a:normAutofit lnSpcReduction="10000"/>
          </a:bodyPr>
          <a:lstStyle/>
          <a:p>
            <a:pPr marL="457200" lvl="1" indent="0">
              <a:buNone/>
            </a:pPr>
            <a:endParaRPr lang="en-CA" dirty="0"/>
          </a:p>
          <a:p>
            <a:pPr marL="457200" lvl="1" indent="0">
              <a:buNone/>
            </a:pPr>
            <a:r>
              <a:rPr lang="en-CA" sz="1600" dirty="0"/>
              <a:t>We’ll ignore the instructions for now and just focus on creating our own prompt. </a:t>
            </a:r>
          </a:p>
          <a:p>
            <a:pPr marL="914400" lvl="2" indent="0">
              <a:buNone/>
            </a:pPr>
            <a:endParaRPr lang="en-CA" sz="1600" dirty="0"/>
          </a:p>
          <a:p>
            <a:pPr marL="914400" lvl="2" indent="0">
              <a:buNone/>
            </a:pPr>
            <a:r>
              <a:rPr lang="en-CA" sz="1600" dirty="0"/>
              <a:t>Your final paper demonstrates the culmination of knowledge and critical skills you have gathered throughout the course with regards to the questions: A 5 </a:t>
            </a:r>
            <a:r>
              <a:rPr lang="en-CA" sz="1600" b="1" dirty="0"/>
              <a:t>– </a:t>
            </a:r>
            <a:r>
              <a:rPr lang="en-CA" sz="1600" dirty="0"/>
              <a:t>7 page position paper (including references) that is related to one of the issues addressed in the plenary sessions. The paper should demonstrate an appropriate understanding of the issues central to the course. </a:t>
            </a:r>
          </a:p>
          <a:p>
            <a:pPr marL="914400" lvl="2" indent="0">
              <a:buNone/>
            </a:pPr>
            <a:r>
              <a:rPr lang="en-US" sz="1600" b="1" dirty="0"/>
              <a:t>Papers that do NOT address the questions/topics of the class will receive an F. </a:t>
            </a:r>
          </a:p>
          <a:p>
            <a:pPr marL="914400" lvl="2" indent="0">
              <a:buNone/>
            </a:pPr>
            <a:endParaRPr lang="en-US" sz="1600" b="1" dirty="0"/>
          </a:p>
          <a:p>
            <a:pPr marL="457200" lvl="1" indent="0">
              <a:buNone/>
            </a:pPr>
            <a:r>
              <a:rPr lang="en-CA" sz="1600" dirty="0"/>
              <a:t>We can guide our way to a question or topic by asking ourselves:</a:t>
            </a:r>
          </a:p>
          <a:p>
            <a:pPr marL="457200" lvl="1" indent="0">
              <a:buNone/>
            </a:pPr>
            <a:endParaRPr lang="en-CA" sz="1600" dirty="0"/>
          </a:p>
          <a:p>
            <a:pPr marL="914400" lvl="2" indent="0">
              <a:buNone/>
            </a:pPr>
            <a:r>
              <a:rPr lang="en-CA" sz="1600" dirty="0"/>
              <a:t>“Were there any aspects of the course I wish we could have spent more time on?” </a:t>
            </a:r>
          </a:p>
          <a:p>
            <a:pPr marL="914400" lvl="2" indent="0">
              <a:buNone/>
            </a:pPr>
            <a:r>
              <a:rPr lang="en-CA" sz="1600" dirty="0"/>
              <a:t>“Were there any weeks I was particularly engaged with or paid more attention?” </a:t>
            </a:r>
          </a:p>
          <a:p>
            <a:pPr marL="914400" lvl="2" indent="0">
              <a:buNone/>
            </a:pPr>
            <a:r>
              <a:rPr lang="en-CA" sz="1600" dirty="0"/>
              <a:t>“Are there any questions that remain unanswered for me?”  </a:t>
            </a:r>
          </a:p>
          <a:p>
            <a:pPr marL="457200" lvl="1" indent="0">
              <a:buNone/>
            </a:pPr>
            <a:r>
              <a:rPr lang="en-CA" dirty="0"/>
              <a:t> </a:t>
            </a:r>
          </a:p>
          <a:p>
            <a:pPr marL="0" indent="0">
              <a:buNone/>
            </a:pPr>
            <a:endParaRPr lang="en-CA" dirty="0"/>
          </a:p>
        </p:txBody>
      </p:sp>
      <p:sp>
        <p:nvSpPr>
          <p:cNvPr id="4" name="Footer Placeholder 3">
            <a:extLst>
              <a:ext uri="{FF2B5EF4-FFF2-40B4-BE49-F238E27FC236}">
                <a16:creationId xmlns:a16="http://schemas.microsoft.com/office/drawing/2014/main" id="{2124714B-FC6D-99BA-7993-B7956553F638}"/>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0860519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B9FA1-6C65-BA20-08D2-8C177D48C5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0EB9E3-A132-606E-B3A6-778A281E6387}"/>
              </a:ext>
            </a:extLst>
          </p:cNvPr>
          <p:cNvSpPr>
            <a:spLocks noGrp="1"/>
          </p:cNvSpPr>
          <p:nvPr>
            <p:ph type="title"/>
          </p:nvPr>
        </p:nvSpPr>
        <p:spPr/>
        <p:txBody>
          <a:bodyPr/>
          <a:lstStyle/>
          <a:p>
            <a:r>
              <a:rPr lang="en-CA" dirty="0"/>
              <a:t>Step 4: No Prompt or Questions Provided</a:t>
            </a:r>
          </a:p>
        </p:txBody>
      </p:sp>
      <p:sp>
        <p:nvSpPr>
          <p:cNvPr id="3" name="Content Placeholder 2">
            <a:extLst>
              <a:ext uri="{FF2B5EF4-FFF2-40B4-BE49-F238E27FC236}">
                <a16:creationId xmlns:a16="http://schemas.microsoft.com/office/drawing/2014/main" id="{0646BA17-6168-D320-AE8B-5BD0883E4F47}"/>
              </a:ext>
            </a:extLst>
          </p:cNvPr>
          <p:cNvSpPr>
            <a:spLocks noGrp="1"/>
          </p:cNvSpPr>
          <p:nvPr>
            <p:ph idx="1"/>
          </p:nvPr>
        </p:nvSpPr>
        <p:spPr/>
        <p:txBody>
          <a:bodyPr>
            <a:normAutofit/>
          </a:bodyPr>
          <a:lstStyle/>
          <a:p>
            <a:pPr marL="457200" lvl="1" indent="0">
              <a:buNone/>
            </a:pPr>
            <a:endParaRPr lang="en-CA" sz="1800" dirty="0"/>
          </a:p>
          <a:p>
            <a:pPr marL="914400" lvl="2" indent="0">
              <a:lnSpc>
                <a:spcPct val="150000"/>
              </a:lnSpc>
              <a:buNone/>
            </a:pPr>
            <a:r>
              <a:rPr lang="en-CA" sz="1800" dirty="0"/>
              <a:t>“Were there any aspects of the course I wish we could have spent more time on?” </a:t>
            </a:r>
          </a:p>
          <a:p>
            <a:pPr marL="914400" lvl="2" indent="0">
              <a:lnSpc>
                <a:spcPct val="150000"/>
              </a:lnSpc>
              <a:buNone/>
            </a:pPr>
            <a:r>
              <a:rPr lang="en-CA" sz="1800" dirty="0"/>
              <a:t>“Were there any weeks I was particularly engaged with or paid more attention?” </a:t>
            </a:r>
          </a:p>
          <a:p>
            <a:pPr marL="914400" lvl="2" indent="0">
              <a:lnSpc>
                <a:spcPct val="150000"/>
              </a:lnSpc>
              <a:buNone/>
            </a:pPr>
            <a:r>
              <a:rPr lang="en-CA" sz="1800" dirty="0"/>
              <a:t>“Are there any questions that remain unanswered for me?”  </a:t>
            </a:r>
          </a:p>
          <a:p>
            <a:pPr marL="457200" lvl="1" indent="0">
              <a:buNone/>
            </a:pPr>
            <a:r>
              <a:rPr lang="en-CA" sz="1800" dirty="0"/>
              <a:t> </a:t>
            </a:r>
          </a:p>
          <a:p>
            <a:pPr marL="0" indent="0">
              <a:buNone/>
            </a:pPr>
            <a:r>
              <a:rPr lang="en-CA" sz="1800" dirty="0"/>
              <a:t>If you answered yes to any of these questions, you’re on the right track. </a:t>
            </a:r>
          </a:p>
          <a:p>
            <a:pPr marL="0" indent="0">
              <a:buNone/>
            </a:pPr>
            <a:r>
              <a:rPr lang="en-CA" sz="1800" dirty="0"/>
              <a:t>For the first and second, we’d have to dig more deeply into a topic. For the third, we would already have our question, that’s the question we could use as our prompt!</a:t>
            </a:r>
          </a:p>
        </p:txBody>
      </p:sp>
      <p:sp>
        <p:nvSpPr>
          <p:cNvPr id="4" name="Footer Placeholder 3">
            <a:extLst>
              <a:ext uri="{FF2B5EF4-FFF2-40B4-BE49-F238E27FC236}">
                <a16:creationId xmlns:a16="http://schemas.microsoft.com/office/drawing/2014/main" id="{BBA65C19-E1F0-1EB7-4DC5-17DBC2B9E9F8}"/>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2353679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8F3B7-B9E7-F95C-271D-8B360F566E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2E4145-4C2B-8E41-2E73-12A48557C619}"/>
              </a:ext>
            </a:extLst>
          </p:cNvPr>
          <p:cNvSpPr>
            <a:spLocks noGrp="1"/>
          </p:cNvSpPr>
          <p:nvPr>
            <p:ph type="title"/>
          </p:nvPr>
        </p:nvSpPr>
        <p:spPr/>
        <p:txBody>
          <a:bodyPr/>
          <a:lstStyle/>
          <a:p>
            <a:r>
              <a:rPr lang="en-CA" dirty="0"/>
              <a:t>Step 4: No Prompt or Questions Provided</a:t>
            </a:r>
          </a:p>
        </p:txBody>
      </p:sp>
      <p:sp>
        <p:nvSpPr>
          <p:cNvPr id="3" name="Content Placeholder 2">
            <a:extLst>
              <a:ext uri="{FF2B5EF4-FFF2-40B4-BE49-F238E27FC236}">
                <a16:creationId xmlns:a16="http://schemas.microsoft.com/office/drawing/2014/main" id="{9409B0A2-10F9-8B6B-5AB6-45BC0ECBADC8}"/>
              </a:ext>
            </a:extLst>
          </p:cNvPr>
          <p:cNvSpPr>
            <a:spLocks noGrp="1"/>
          </p:cNvSpPr>
          <p:nvPr>
            <p:ph idx="1"/>
          </p:nvPr>
        </p:nvSpPr>
        <p:spPr>
          <a:xfrm>
            <a:off x="699660" y="1511748"/>
            <a:ext cx="10515600" cy="4843332"/>
          </a:xfrm>
        </p:spPr>
        <p:txBody>
          <a:bodyPr>
            <a:normAutofit/>
          </a:bodyPr>
          <a:lstStyle/>
          <a:p>
            <a:pPr marL="457200" lvl="1" indent="0">
              <a:buNone/>
            </a:pPr>
            <a:r>
              <a:rPr lang="en-CA" dirty="0"/>
              <a:t>Let’s say we’re particularly interested in week 3, on the topic “educating for environmental justice.”</a:t>
            </a:r>
          </a:p>
          <a:p>
            <a:pPr marL="914400" lvl="2" indent="0">
              <a:buNone/>
            </a:pPr>
            <a:endParaRPr lang="en-CA" dirty="0"/>
          </a:p>
          <a:p>
            <a:pPr marL="914400" lvl="2" indent="0">
              <a:buNone/>
            </a:pPr>
            <a:r>
              <a:rPr lang="en-CA" dirty="0"/>
              <a:t>“Were there any aspects of the course I wish we could have spent more time on?” </a:t>
            </a:r>
          </a:p>
          <a:p>
            <a:pPr marL="914400" lvl="2" indent="0">
              <a:buNone/>
            </a:pPr>
            <a:r>
              <a:rPr lang="en-CA" dirty="0"/>
              <a:t>	A: Yes, educating for environmental justice.</a:t>
            </a:r>
          </a:p>
          <a:p>
            <a:pPr marL="914400" lvl="2" indent="0">
              <a:buNone/>
            </a:pPr>
            <a:r>
              <a:rPr lang="en-CA" dirty="0"/>
              <a:t>“Were there any weeks I was particularly engaged with or paid more attention?” </a:t>
            </a:r>
          </a:p>
          <a:p>
            <a:pPr marL="457200" lvl="1" indent="0">
              <a:buNone/>
            </a:pPr>
            <a:r>
              <a:rPr lang="en-CA" dirty="0"/>
              <a:t> 		A: Week 3. </a:t>
            </a:r>
          </a:p>
          <a:p>
            <a:pPr marL="457200" lvl="1" indent="0">
              <a:buNone/>
            </a:pPr>
            <a:endParaRPr lang="en-CA" dirty="0"/>
          </a:p>
          <a:p>
            <a:pPr marL="457200" lvl="1" indent="0">
              <a:buNone/>
            </a:pPr>
            <a:r>
              <a:rPr lang="en-CA" dirty="0"/>
              <a:t>We just need to find ourselves a suitable research question. </a:t>
            </a:r>
          </a:p>
          <a:p>
            <a:pPr marL="457200" lvl="1" indent="0">
              <a:buNone/>
            </a:pPr>
            <a:endParaRPr lang="en-CA" dirty="0"/>
          </a:p>
          <a:p>
            <a:pPr marL="457200" lvl="1" indent="0">
              <a:buNone/>
            </a:pPr>
            <a:r>
              <a:rPr lang="en-CA" dirty="0"/>
              <a:t>For instance,</a:t>
            </a:r>
          </a:p>
          <a:p>
            <a:pPr marL="914400" lvl="2" indent="0">
              <a:buNone/>
            </a:pPr>
            <a:r>
              <a:rPr lang="en-CA" dirty="0"/>
              <a:t>“How could we educate for environmental justice in Ontario, Canada’s education system while avoiding dominant imperialist narratives?”  </a:t>
            </a:r>
          </a:p>
          <a:p>
            <a:pPr marL="457200" lvl="1" indent="0">
              <a:buNone/>
            </a:pPr>
            <a:endParaRPr lang="en-CA" dirty="0"/>
          </a:p>
          <a:p>
            <a:pPr marL="457200" lvl="1" indent="0">
              <a:buNone/>
            </a:pPr>
            <a:r>
              <a:rPr lang="en-CA" dirty="0"/>
              <a:t>Our question needs to be sufficiently sharp and not overly broad. We can do this by assigning a specific time in history (current education system) and place (Ontario). </a:t>
            </a:r>
          </a:p>
        </p:txBody>
      </p:sp>
      <p:sp>
        <p:nvSpPr>
          <p:cNvPr id="4" name="Footer Placeholder 3">
            <a:extLst>
              <a:ext uri="{FF2B5EF4-FFF2-40B4-BE49-F238E27FC236}">
                <a16:creationId xmlns:a16="http://schemas.microsoft.com/office/drawing/2014/main" id="{C7F1548E-0776-3892-9A1A-6711975E7C88}"/>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3573227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BB467-1A08-9896-34F4-2E37528042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341DD2-3185-A63A-ED8F-7F9A3B14FB01}"/>
              </a:ext>
            </a:extLst>
          </p:cNvPr>
          <p:cNvSpPr>
            <a:spLocks noGrp="1"/>
          </p:cNvSpPr>
          <p:nvPr>
            <p:ph type="title"/>
          </p:nvPr>
        </p:nvSpPr>
        <p:spPr/>
        <p:txBody>
          <a:bodyPr/>
          <a:lstStyle/>
          <a:p>
            <a:r>
              <a:rPr lang="en-CA" dirty="0"/>
              <a:t>Step 4: No Prompt or Questions Provided</a:t>
            </a:r>
          </a:p>
        </p:txBody>
      </p:sp>
      <p:sp>
        <p:nvSpPr>
          <p:cNvPr id="3" name="Content Placeholder 2">
            <a:extLst>
              <a:ext uri="{FF2B5EF4-FFF2-40B4-BE49-F238E27FC236}">
                <a16:creationId xmlns:a16="http://schemas.microsoft.com/office/drawing/2014/main" id="{AD3DB152-6B51-C6AC-EE12-444C4A51494E}"/>
              </a:ext>
            </a:extLst>
          </p:cNvPr>
          <p:cNvSpPr>
            <a:spLocks noGrp="1"/>
          </p:cNvSpPr>
          <p:nvPr>
            <p:ph idx="1"/>
          </p:nvPr>
        </p:nvSpPr>
        <p:spPr/>
        <p:txBody>
          <a:bodyPr>
            <a:normAutofit/>
          </a:bodyPr>
          <a:lstStyle/>
          <a:p>
            <a:pPr marL="457200" lvl="1" indent="0">
              <a:buNone/>
            </a:pPr>
            <a:endParaRPr lang="en-CA" dirty="0"/>
          </a:p>
          <a:p>
            <a:pPr marL="457200" lvl="1" indent="0">
              <a:buNone/>
            </a:pPr>
            <a:r>
              <a:rPr lang="en-CA" sz="1800" dirty="0"/>
              <a:t>Now we have a question we can answer. </a:t>
            </a:r>
          </a:p>
          <a:p>
            <a:pPr marL="457200" lvl="1" indent="0">
              <a:buNone/>
            </a:pPr>
            <a:endParaRPr lang="en-CA" sz="1800" dirty="0"/>
          </a:p>
          <a:p>
            <a:pPr marL="914400" lvl="2" indent="0">
              <a:buNone/>
            </a:pPr>
            <a:r>
              <a:rPr lang="en-CA" sz="1800" dirty="0"/>
              <a:t>“How could we educate for environmental justice in Ontario, Canada’s education system while avoiding dominant imperialist narratives?”  </a:t>
            </a:r>
          </a:p>
          <a:p>
            <a:pPr marL="457200" lvl="1" indent="0">
              <a:buNone/>
            </a:pPr>
            <a:endParaRPr lang="en-CA" sz="1800" dirty="0"/>
          </a:p>
          <a:p>
            <a:pPr marL="457200" lvl="1" indent="0">
              <a:buNone/>
            </a:pPr>
            <a:r>
              <a:rPr lang="en-CA" sz="1800" dirty="0"/>
              <a:t>Here’s our answer:</a:t>
            </a:r>
          </a:p>
          <a:p>
            <a:pPr marL="457200" lvl="1" indent="0">
              <a:buNone/>
            </a:pPr>
            <a:endParaRPr lang="en-CA" sz="1800" dirty="0"/>
          </a:p>
          <a:p>
            <a:pPr marL="914400" lvl="2" indent="0">
              <a:buNone/>
            </a:pPr>
            <a:r>
              <a:rPr lang="en-CA" sz="1800" dirty="0"/>
              <a:t>“We can educate for environmental justice in Ontario while avoiding imperialist narratives by providing children with more field trips for outdoor experiential learning opportunities in nature.”  </a:t>
            </a:r>
          </a:p>
        </p:txBody>
      </p:sp>
      <p:sp>
        <p:nvSpPr>
          <p:cNvPr id="4" name="Footer Placeholder 3">
            <a:extLst>
              <a:ext uri="{FF2B5EF4-FFF2-40B4-BE49-F238E27FC236}">
                <a16:creationId xmlns:a16="http://schemas.microsoft.com/office/drawing/2014/main" id="{09980ABB-0619-639B-FE96-E1CE890C5856}"/>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2754105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63183-9653-1487-3D7C-DD0C1388F9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493F3E-D1F5-8A06-7DE2-718601AF2AEF}"/>
              </a:ext>
            </a:extLst>
          </p:cNvPr>
          <p:cNvSpPr>
            <a:spLocks noGrp="1"/>
          </p:cNvSpPr>
          <p:nvPr>
            <p:ph type="title"/>
          </p:nvPr>
        </p:nvSpPr>
        <p:spPr/>
        <p:txBody>
          <a:bodyPr/>
          <a:lstStyle/>
          <a:p>
            <a:r>
              <a:rPr lang="en-CA" dirty="0"/>
              <a:t>Steps 3 &amp; 4: Practice</a:t>
            </a:r>
          </a:p>
        </p:txBody>
      </p:sp>
      <p:sp>
        <p:nvSpPr>
          <p:cNvPr id="3" name="Content Placeholder 2">
            <a:extLst>
              <a:ext uri="{FF2B5EF4-FFF2-40B4-BE49-F238E27FC236}">
                <a16:creationId xmlns:a16="http://schemas.microsoft.com/office/drawing/2014/main" id="{8A5B5420-80B8-0805-673E-BF86694F3E6D}"/>
              </a:ext>
            </a:extLst>
          </p:cNvPr>
          <p:cNvSpPr>
            <a:spLocks noGrp="1"/>
          </p:cNvSpPr>
          <p:nvPr>
            <p:ph idx="1"/>
          </p:nvPr>
        </p:nvSpPr>
        <p:spPr>
          <a:xfrm>
            <a:off x="699660" y="1511748"/>
            <a:ext cx="10515600" cy="4843332"/>
          </a:xfrm>
        </p:spPr>
        <p:txBody>
          <a:bodyPr>
            <a:normAutofit/>
          </a:bodyPr>
          <a:lstStyle/>
          <a:p>
            <a:pPr marL="0" indent="0">
              <a:buNone/>
            </a:pPr>
            <a:r>
              <a:rPr lang="en-CA" b="1" dirty="0"/>
              <a:t>For the assignment you chose, carefully read and answer the prompt as we showed you in steps three and four. If you don’t have access to a prompt, use the instructions from the previous practice. </a:t>
            </a:r>
          </a:p>
          <a:p>
            <a:pPr marL="0" indent="0">
              <a:buNone/>
            </a:pPr>
            <a:endParaRPr lang="en-CA" dirty="0"/>
          </a:p>
          <a:p>
            <a:pPr marL="457200" lvl="1" indent="0">
              <a:buNone/>
            </a:pPr>
            <a:r>
              <a:rPr lang="en-CA" b="1" dirty="0"/>
              <a:t>Assignment 1 – 30%</a:t>
            </a:r>
          </a:p>
          <a:p>
            <a:pPr marL="457200" lvl="1" indent="0">
              <a:buNone/>
            </a:pPr>
            <a:r>
              <a:rPr lang="en-CA" dirty="0"/>
              <a:t>Choose one of the short stories we discussed in class and write a short essay (700-800 words) focusing on one or two elements of fiction (plot, narration &amp; POV, character, setting, symbol and figurative language) that you find crucial to interpreting the text. Be sure to explain how these elements relate to your reading in a unified and coherent manner. Use these elements to support your thesis, what you determine to be the main idea expressed in the text, namely the theme. While you may draw on class discussion of the work, you are not to simply reiterate what was said in class, but to add some new insight of your own. Your paper should be a “close reading” of the text; however, you may use one outside source, even if to counter that position. </a:t>
            </a:r>
          </a:p>
          <a:p>
            <a:pPr marL="457200" lvl="1" indent="0">
              <a:buNone/>
            </a:pPr>
            <a:r>
              <a:rPr lang="en-CA" dirty="0"/>
              <a:t>The paper must be typed (double-spaced and 12 pt. font, preferably Times Roman) and conform to MLA guidelines. Include the word count at the end of the essay. </a:t>
            </a:r>
          </a:p>
          <a:p>
            <a:pPr marL="457200" lvl="1" indent="0">
              <a:buNone/>
            </a:pPr>
            <a:r>
              <a:rPr lang="en-CA" dirty="0"/>
              <a:t>Email your submission to instructor@university.ca.</a:t>
            </a:r>
          </a:p>
          <a:p>
            <a:pPr marL="0" indent="0">
              <a:buNone/>
            </a:pPr>
            <a:endParaRPr lang="en-CA" dirty="0"/>
          </a:p>
          <a:p>
            <a:pPr marL="0" indent="0">
              <a:buNone/>
            </a:pPr>
            <a:r>
              <a:rPr lang="en-CA" dirty="0"/>
              <a:t>You might notice in this example there is no explicit prompt. You’ll have to follow the instructions for creating your own prompt. </a:t>
            </a:r>
          </a:p>
        </p:txBody>
      </p:sp>
      <p:sp>
        <p:nvSpPr>
          <p:cNvPr id="4" name="Footer Placeholder 3">
            <a:extLst>
              <a:ext uri="{FF2B5EF4-FFF2-40B4-BE49-F238E27FC236}">
                <a16:creationId xmlns:a16="http://schemas.microsoft.com/office/drawing/2014/main" id="{7B9401BF-E99E-C863-3C06-BE4E49732D66}"/>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42214239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5F584-01CE-7050-AC5E-F6CDD0755A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B2638A-CFB8-043E-3970-2F7E4C65F4B9}"/>
              </a:ext>
            </a:extLst>
          </p:cNvPr>
          <p:cNvSpPr>
            <a:spLocks noGrp="1"/>
          </p:cNvSpPr>
          <p:nvPr>
            <p:ph type="title"/>
          </p:nvPr>
        </p:nvSpPr>
        <p:spPr>
          <a:xfrm>
            <a:off x="838200" y="3070098"/>
            <a:ext cx="10515600" cy="717804"/>
          </a:xfrm>
        </p:spPr>
        <p:txBody>
          <a:bodyPr>
            <a:normAutofit/>
          </a:bodyPr>
          <a:lstStyle/>
          <a:p>
            <a:pPr algn="ctr"/>
            <a:r>
              <a:rPr lang="en-CA" dirty="0"/>
              <a:t>Step 5: Gather Your Reasons and Evidence</a:t>
            </a:r>
          </a:p>
        </p:txBody>
      </p:sp>
      <p:sp>
        <p:nvSpPr>
          <p:cNvPr id="4" name="Footer Placeholder 3">
            <a:extLst>
              <a:ext uri="{FF2B5EF4-FFF2-40B4-BE49-F238E27FC236}">
                <a16:creationId xmlns:a16="http://schemas.microsoft.com/office/drawing/2014/main" id="{9AFBCB3C-3327-A194-F39D-BBC88457DBAB}"/>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0457228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C58AE-2E0E-97E0-BE04-440ABAAFDB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706282-519B-A656-85E6-542AB1026A4F}"/>
              </a:ext>
            </a:extLst>
          </p:cNvPr>
          <p:cNvSpPr>
            <a:spLocks noGrp="1"/>
          </p:cNvSpPr>
          <p:nvPr>
            <p:ph type="title"/>
          </p:nvPr>
        </p:nvSpPr>
        <p:spPr/>
        <p:txBody>
          <a:bodyPr/>
          <a:lstStyle/>
          <a:p>
            <a:r>
              <a:rPr lang="en-CA" dirty="0"/>
              <a:t>Step 5: Gather Your Reasons and Evidence</a:t>
            </a:r>
          </a:p>
        </p:txBody>
      </p:sp>
      <p:sp>
        <p:nvSpPr>
          <p:cNvPr id="3" name="Content Placeholder 2">
            <a:extLst>
              <a:ext uri="{FF2B5EF4-FFF2-40B4-BE49-F238E27FC236}">
                <a16:creationId xmlns:a16="http://schemas.microsoft.com/office/drawing/2014/main" id="{5ACC3128-2901-68A0-2767-2EEC8A62FB7D}"/>
              </a:ext>
            </a:extLst>
          </p:cNvPr>
          <p:cNvSpPr>
            <a:spLocks noGrp="1"/>
          </p:cNvSpPr>
          <p:nvPr>
            <p:ph idx="1"/>
          </p:nvPr>
        </p:nvSpPr>
        <p:spPr/>
        <p:txBody>
          <a:bodyPr>
            <a:normAutofit fontScale="92500" lnSpcReduction="20000"/>
          </a:bodyPr>
          <a:lstStyle/>
          <a:p>
            <a:pPr marL="0" indent="0">
              <a:buNone/>
            </a:pPr>
            <a:endParaRPr lang="en-CA" sz="1800" dirty="0"/>
          </a:p>
          <a:p>
            <a:pPr marL="0" indent="0">
              <a:buNone/>
            </a:pPr>
            <a:r>
              <a:rPr lang="en-CA" sz="1800" dirty="0"/>
              <a:t>The fifth thing to do is to gather your reasons and evidence.  </a:t>
            </a:r>
          </a:p>
          <a:p>
            <a:pPr marL="0" indent="0">
              <a:buNone/>
            </a:pPr>
            <a:endParaRPr lang="en-CA" sz="1800" dirty="0"/>
          </a:p>
          <a:p>
            <a:pPr marL="0" indent="0">
              <a:buNone/>
            </a:pPr>
            <a:r>
              <a:rPr lang="en-CA" sz="1800" dirty="0"/>
              <a:t>Let’s imagine that you claim your answer to a friend: “</a:t>
            </a:r>
            <a:r>
              <a:rPr lang="en-US" sz="1800" dirty="0"/>
              <a:t>One challenge to social media for friendships is how it impacts a sense of shared-life, which is essential to cultivate true friendships, and this challenge is very serious.”</a:t>
            </a:r>
          </a:p>
          <a:p>
            <a:pPr marL="0" indent="0">
              <a:buNone/>
            </a:pPr>
            <a:endParaRPr lang="en-US" sz="1800" dirty="0"/>
          </a:p>
          <a:p>
            <a:pPr marL="0" indent="0">
              <a:buNone/>
            </a:pPr>
            <a:r>
              <a:rPr lang="en-US" sz="1800" dirty="0"/>
              <a:t>They reply with: “Well … </a:t>
            </a:r>
            <a:r>
              <a:rPr lang="en-US" sz="1800" i="1" dirty="0"/>
              <a:t>Why</a:t>
            </a:r>
            <a:r>
              <a:rPr lang="en-US" sz="1800" dirty="0"/>
              <a:t> do you think that?”</a:t>
            </a:r>
          </a:p>
          <a:p>
            <a:pPr marL="0" indent="0">
              <a:buNone/>
            </a:pPr>
            <a:endParaRPr lang="en-US" sz="1800" dirty="0"/>
          </a:p>
          <a:p>
            <a:pPr marL="0" indent="0">
              <a:buNone/>
            </a:pPr>
            <a:r>
              <a:rPr lang="en-US" sz="1800" dirty="0"/>
              <a:t>What would you tell them? </a:t>
            </a:r>
          </a:p>
          <a:p>
            <a:pPr marL="0" indent="0">
              <a:buNone/>
            </a:pPr>
            <a:endParaRPr lang="en-US" sz="1800" dirty="0"/>
          </a:p>
          <a:p>
            <a:pPr marL="0" indent="0">
              <a:buNone/>
            </a:pPr>
            <a:r>
              <a:rPr lang="en-US" sz="1800" dirty="0"/>
              <a:t>These are your </a:t>
            </a:r>
            <a:r>
              <a:rPr lang="en-US" sz="1800" u="sng" dirty="0"/>
              <a:t>reasons</a:t>
            </a:r>
            <a:r>
              <a:rPr lang="en-US" sz="1800" dirty="0"/>
              <a:t>. These reasons become support for the thesis and begin to structure the essay. </a:t>
            </a:r>
            <a:endParaRPr lang="en-CA" sz="1800" dirty="0"/>
          </a:p>
        </p:txBody>
      </p:sp>
      <p:sp>
        <p:nvSpPr>
          <p:cNvPr id="4" name="Footer Placeholder 3">
            <a:extLst>
              <a:ext uri="{FF2B5EF4-FFF2-40B4-BE49-F238E27FC236}">
                <a16:creationId xmlns:a16="http://schemas.microsoft.com/office/drawing/2014/main" id="{90AE4FFE-5AF6-DDA2-F01E-B100776EE62D}"/>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4098565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88399-E05F-3957-855C-E510F59FD1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89484C-83F9-C134-2DDB-24BCDA72CA70}"/>
              </a:ext>
            </a:extLst>
          </p:cNvPr>
          <p:cNvSpPr>
            <a:spLocks noGrp="1"/>
          </p:cNvSpPr>
          <p:nvPr>
            <p:ph type="title"/>
          </p:nvPr>
        </p:nvSpPr>
        <p:spPr/>
        <p:txBody>
          <a:bodyPr/>
          <a:lstStyle/>
          <a:p>
            <a:r>
              <a:rPr lang="en-CA" dirty="0"/>
              <a:t>Step 5</a:t>
            </a:r>
          </a:p>
        </p:txBody>
      </p:sp>
      <p:sp>
        <p:nvSpPr>
          <p:cNvPr id="3" name="Content Placeholder 2">
            <a:extLst>
              <a:ext uri="{FF2B5EF4-FFF2-40B4-BE49-F238E27FC236}">
                <a16:creationId xmlns:a16="http://schemas.microsoft.com/office/drawing/2014/main" id="{6BC89F5F-5725-5B2D-1C28-953ADBA925F6}"/>
              </a:ext>
            </a:extLst>
          </p:cNvPr>
          <p:cNvSpPr>
            <a:spLocks noGrp="1"/>
          </p:cNvSpPr>
          <p:nvPr>
            <p:ph idx="1"/>
          </p:nvPr>
        </p:nvSpPr>
        <p:spPr>
          <a:xfrm>
            <a:off x="699660" y="1511748"/>
            <a:ext cx="10515600" cy="4843332"/>
          </a:xfrm>
        </p:spPr>
        <p:txBody>
          <a:bodyPr>
            <a:normAutofit fontScale="92500" lnSpcReduction="10000"/>
          </a:bodyPr>
          <a:lstStyle/>
          <a:p>
            <a:pPr marL="0" indent="0">
              <a:buNone/>
            </a:pPr>
            <a:r>
              <a:rPr lang="en-CA" dirty="0"/>
              <a:t>We imagine a scenario where we make a claim to a friend and the friend replies. </a:t>
            </a:r>
          </a:p>
          <a:p>
            <a:pPr marL="0" indent="0">
              <a:buNone/>
            </a:pPr>
            <a:endParaRPr lang="en-CA" dirty="0"/>
          </a:p>
          <a:p>
            <a:pPr marL="457200" lvl="1" indent="0">
              <a:buNone/>
            </a:pPr>
            <a:r>
              <a:rPr lang="en-CA" dirty="0"/>
              <a:t>Us: “</a:t>
            </a:r>
            <a:r>
              <a:rPr lang="en-US" dirty="0"/>
              <a:t>One challenge to social media for friendships is how it impacts a sense of shared-life, which is essential to cultivate true friendships, and this challenge is very serious.”</a:t>
            </a:r>
          </a:p>
          <a:p>
            <a:pPr marL="457200" lvl="1" indent="0">
              <a:buNone/>
            </a:pPr>
            <a:endParaRPr lang="en-US" dirty="0"/>
          </a:p>
          <a:p>
            <a:pPr marL="457200" lvl="1" indent="0">
              <a:buNone/>
            </a:pPr>
            <a:r>
              <a:rPr lang="en-US" dirty="0"/>
              <a:t>Them: “Well … why?”</a:t>
            </a:r>
          </a:p>
          <a:p>
            <a:pPr marL="0" indent="0">
              <a:buNone/>
            </a:pPr>
            <a:endParaRPr lang="en-CA" dirty="0"/>
          </a:p>
          <a:p>
            <a:pPr marL="0" indent="0">
              <a:buNone/>
            </a:pPr>
            <a:r>
              <a:rPr lang="en-CA" dirty="0"/>
              <a:t>Here’s our response: </a:t>
            </a:r>
          </a:p>
          <a:p>
            <a:pPr marL="0" indent="0">
              <a:buNone/>
            </a:pPr>
            <a:endParaRPr lang="en-CA" dirty="0"/>
          </a:p>
          <a:p>
            <a:pPr marL="457200" lvl="1" indent="0">
              <a:buNone/>
            </a:pPr>
            <a:r>
              <a:rPr lang="en-CA" dirty="0"/>
              <a:t>Reason 1: “Social media impacts a sense of shared-life, because a shared-life is about joint activity, and joint activity is difficult online.” </a:t>
            </a:r>
          </a:p>
          <a:p>
            <a:pPr marL="457200" lvl="1" indent="0">
              <a:buNone/>
            </a:pPr>
            <a:r>
              <a:rPr lang="en-CA" dirty="0"/>
              <a:t>Reason 2: “This challenge is very serious, because if social media becomes the predominant way of maintaining friendships, then we may no longer be able to cultivate true friendships.”  </a:t>
            </a:r>
          </a:p>
          <a:p>
            <a:pPr marL="0" indent="0">
              <a:buNone/>
            </a:pPr>
            <a:endParaRPr lang="en-CA" dirty="0"/>
          </a:p>
          <a:p>
            <a:pPr marL="0" indent="0">
              <a:buNone/>
            </a:pPr>
            <a:r>
              <a:rPr lang="en-CA" dirty="0"/>
              <a:t>We add one reason for each sentence. This is not a long essay. (We also want to keep it simple as an example) But we could have added any number of reasons. </a:t>
            </a:r>
          </a:p>
        </p:txBody>
      </p:sp>
      <p:sp>
        <p:nvSpPr>
          <p:cNvPr id="4" name="Footer Placeholder 3">
            <a:extLst>
              <a:ext uri="{FF2B5EF4-FFF2-40B4-BE49-F238E27FC236}">
                <a16:creationId xmlns:a16="http://schemas.microsoft.com/office/drawing/2014/main" id="{CB939E66-319C-B00C-81A4-24CD2E82E6F7}"/>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881288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9FB77-A162-B66B-2CAA-67CB65F110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659311-2D23-FACC-CBAC-BFE352BFBC2C}"/>
              </a:ext>
            </a:extLst>
          </p:cNvPr>
          <p:cNvSpPr>
            <a:spLocks noGrp="1"/>
          </p:cNvSpPr>
          <p:nvPr>
            <p:ph type="title"/>
          </p:nvPr>
        </p:nvSpPr>
        <p:spPr/>
        <p:txBody>
          <a:bodyPr/>
          <a:lstStyle/>
          <a:p>
            <a:r>
              <a:rPr lang="en-CA" dirty="0"/>
              <a:t>Step 5: Practice</a:t>
            </a:r>
          </a:p>
        </p:txBody>
      </p:sp>
      <p:sp>
        <p:nvSpPr>
          <p:cNvPr id="3" name="Content Placeholder 2">
            <a:extLst>
              <a:ext uri="{FF2B5EF4-FFF2-40B4-BE49-F238E27FC236}">
                <a16:creationId xmlns:a16="http://schemas.microsoft.com/office/drawing/2014/main" id="{E3558C6D-E749-A30C-5DA3-0EA3B197191F}"/>
              </a:ext>
            </a:extLst>
          </p:cNvPr>
          <p:cNvSpPr>
            <a:spLocks noGrp="1"/>
          </p:cNvSpPr>
          <p:nvPr>
            <p:ph idx="1"/>
          </p:nvPr>
        </p:nvSpPr>
        <p:spPr>
          <a:xfrm>
            <a:off x="699660" y="1511748"/>
            <a:ext cx="10515600" cy="4843332"/>
          </a:xfrm>
        </p:spPr>
        <p:txBody>
          <a:bodyPr/>
          <a:lstStyle/>
          <a:p>
            <a:pPr marL="0" indent="0">
              <a:buNone/>
            </a:pPr>
            <a:r>
              <a:rPr lang="en-CA" sz="1600" b="1" dirty="0"/>
              <a:t>You should now have an answer to a question that you got in step 4 practice in answering the prompt of the assignment. Imagine you claim your answer to a friend, and they are skeptical, asking, “Why do you think that?” What reasons would you give them? List them here. Two or three reasons is fine for this practice. </a:t>
            </a:r>
          </a:p>
          <a:p>
            <a:pPr marL="0" indent="0">
              <a:buNone/>
            </a:pPr>
            <a:endParaRPr lang="en-CA" sz="1600" dirty="0"/>
          </a:p>
          <a:p>
            <a:pPr marL="0" indent="0">
              <a:buNone/>
            </a:pPr>
            <a:r>
              <a:rPr lang="en-CA" sz="1600" dirty="0"/>
              <a:t>Answer: [your answer to prompt or research question]</a:t>
            </a:r>
          </a:p>
          <a:p>
            <a:pPr marL="0" indent="0">
              <a:buNone/>
            </a:pPr>
            <a:endParaRPr lang="en-CA" sz="1600" dirty="0"/>
          </a:p>
          <a:p>
            <a:pPr marL="0" indent="0">
              <a:buNone/>
            </a:pPr>
            <a:r>
              <a:rPr lang="en-CA" sz="1600" dirty="0"/>
              <a:t>Reason 1: </a:t>
            </a:r>
          </a:p>
          <a:p>
            <a:pPr marL="0" indent="0">
              <a:buNone/>
            </a:pPr>
            <a:endParaRPr lang="en-CA" sz="1600" dirty="0"/>
          </a:p>
          <a:p>
            <a:pPr marL="0" indent="0">
              <a:buNone/>
            </a:pPr>
            <a:r>
              <a:rPr lang="en-CA" sz="1600" dirty="0"/>
              <a:t>Reason 2:</a:t>
            </a:r>
          </a:p>
          <a:p>
            <a:pPr marL="0" indent="0">
              <a:buNone/>
            </a:pPr>
            <a:endParaRPr lang="en-CA" sz="1600" dirty="0"/>
          </a:p>
          <a:p>
            <a:pPr marL="0" indent="0">
              <a:buNone/>
            </a:pPr>
            <a:r>
              <a:rPr lang="en-CA" sz="1600" dirty="0"/>
              <a:t>Reason 3: </a:t>
            </a:r>
          </a:p>
          <a:p>
            <a:pPr marL="0" indent="0">
              <a:buNone/>
            </a:pPr>
            <a:endParaRPr lang="en-CA" dirty="0"/>
          </a:p>
        </p:txBody>
      </p:sp>
      <p:sp>
        <p:nvSpPr>
          <p:cNvPr id="4" name="Footer Placeholder 3">
            <a:extLst>
              <a:ext uri="{FF2B5EF4-FFF2-40B4-BE49-F238E27FC236}">
                <a16:creationId xmlns:a16="http://schemas.microsoft.com/office/drawing/2014/main" id="{2CC760BB-E67B-441B-05AF-5D020F7BA3E0}"/>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1896867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92A79-6F55-E5CF-B8D3-0D15A494D6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447C45-4A04-DF90-570C-B05522F4B787}"/>
              </a:ext>
            </a:extLst>
          </p:cNvPr>
          <p:cNvSpPr>
            <a:spLocks noGrp="1"/>
          </p:cNvSpPr>
          <p:nvPr>
            <p:ph type="title"/>
          </p:nvPr>
        </p:nvSpPr>
        <p:spPr>
          <a:xfrm>
            <a:off x="838200" y="3070098"/>
            <a:ext cx="10515600" cy="717804"/>
          </a:xfrm>
        </p:spPr>
        <p:txBody>
          <a:bodyPr>
            <a:normAutofit/>
          </a:bodyPr>
          <a:lstStyle/>
          <a:p>
            <a:pPr algn="ctr"/>
            <a:r>
              <a:rPr lang="en-CA" dirty="0"/>
              <a:t>Step 6: Create Your Thesis</a:t>
            </a:r>
          </a:p>
        </p:txBody>
      </p:sp>
      <p:sp>
        <p:nvSpPr>
          <p:cNvPr id="4" name="Footer Placeholder 3">
            <a:extLst>
              <a:ext uri="{FF2B5EF4-FFF2-40B4-BE49-F238E27FC236}">
                <a16:creationId xmlns:a16="http://schemas.microsoft.com/office/drawing/2014/main" id="{2AC42FB1-9706-8BE5-3BBB-D07DA082F533}"/>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4131263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A551C-193A-C88B-A88C-FB58998E34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5CFE94-9826-3C34-BC72-122F90427E22}"/>
              </a:ext>
            </a:extLst>
          </p:cNvPr>
          <p:cNvSpPr>
            <a:spLocks noGrp="1"/>
          </p:cNvSpPr>
          <p:nvPr>
            <p:ph type="title"/>
          </p:nvPr>
        </p:nvSpPr>
        <p:spPr/>
        <p:txBody>
          <a:bodyPr/>
          <a:lstStyle/>
          <a:p>
            <a:r>
              <a:rPr lang="en-CA" dirty="0"/>
              <a:t>Step 6: Create Your Thesis</a:t>
            </a:r>
          </a:p>
        </p:txBody>
      </p:sp>
      <p:sp>
        <p:nvSpPr>
          <p:cNvPr id="3" name="Content Placeholder 2">
            <a:extLst>
              <a:ext uri="{FF2B5EF4-FFF2-40B4-BE49-F238E27FC236}">
                <a16:creationId xmlns:a16="http://schemas.microsoft.com/office/drawing/2014/main" id="{160BB86B-B097-B2CB-EB71-841274F7ADD5}"/>
              </a:ext>
            </a:extLst>
          </p:cNvPr>
          <p:cNvSpPr>
            <a:spLocks noGrp="1"/>
          </p:cNvSpPr>
          <p:nvPr>
            <p:ph idx="1"/>
          </p:nvPr>
        </p:nvSpPr>
        <p:spPr/>
        <p:txBody>
          <a:bodyPr/>
          <a:lstStyle/>
          <a:p>
            <a:pPr marL="0" indent="0">
              <a:buNone/>
            </a:pPr>
            <a:endParaRPr lang="en-CA" dirty="0"/>
          </a:p>
          <a:p>
            <a:pPr marL="0" indent="0">
              <a:buNone/>
            </a:pPr>
            <a:endParaRPr lang="en-CA" dirty="0"/>
          </a:p>
          <a:p>
            <a:pPr marL="0" indent="0">
              <a:buNone/>
            </a:pPr>
            <a:r>
              <a:rPr lang="en-CA" sz="2000" dirty="0"/>
              <a:t>The sixth thing to do is to create your thesis by linking the reasons with your answer to the prompt.  </a:t>
            </a:r>
          </a:p>
          <a:p>
            <a:pPr marL="0" indent="0">
              <a:buNone/>
            </a:pPr>
            <a:endParaRPr lang="en-CA" sz="2000" dirty="0"/>
          </a:p>
          <a:p>
            <a:pPr marL="0" indent="0">
              <a:buNone/>
            </a:pPr>
            <a:r>
              <a:rPr lang="en-CA" sz="2000" dirty="0"/>
              <a:t>We just simply concatenate, or add, them together. </a:t>
            </a:r>
          </a:p>
        </p:txBody>
      </p:sp>
      <p:sp>
        <p:nvSpPr>
          <p:cNvPr id="4" name="Footer Placeholder 3">
            <a:extLst>
              <a:ext uri="{FF2B5EF4-FFF2-40B4-BE49-F238E27FC236}">
                <a16:creationId xmlns:a16="http://schemas.microsoft.com/office/drawing/2014/main" id="{7F98E3E4-8631-EF40-59E9-05FFFB8CA84B}"/>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478367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BC494-421F-C0E3-56AF-A6E88B7563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BE0A53-B667-AE66-8FE4-04C04B27F3C4}"/>
              </a:ext>
            </a:extLst>
          </p:cNvPr>
          <p:cNvSpPr>
            <a:spLocks noGrp="1"/>
          </p:cNvSpPr>
          <p:nvPr>
            <p:ph type="title"/>
          </p:nvPr>
        </p:nvSpPr>
        <p:spPr/>
        <p:txBody>
          <a:bodyPr/>
          <a:lstStyle/>
          <a:p>
            <a:r>
              <a:rPr lang="en-CA" dirty="0"/>
              <a:t>Step 6</a:t>
            </a:r>
          </a:p>
        </p:txBody>
      </p:sp>
      <p:sp>
        <p:nvSpPr>
          <p:cNvPr id="3" name="Content Placeholder 2">
            <a:extLst>
              <a:ext uri="{FF2B5EF4-FFF2-40B4-BE49-F238E27FC236}">
                <a16:creationId xmlns:a16="http://schemas.microsoft.com/office/drawing/2014/main" id="{2E486B97-7FF5-549C-7A0A-593F87A5D3A8}"/>
              </a:ext>
            </a:extLst>
          </p:cNvPr>
          <p:cNvSpPr>
            <a:spLocks noGrp="1"/>
          </p:cNvSpPr>
          <p:nvPr>
            <p:ph idx="1"/>
          </p:nvPr>
        </p:nvSpPr>
        <p:spPr>
          <a:xfrm>
            <a:off x="699660" y="1511748"/>
            <a:ext cx="10515600" cy="4843332"/>
          </a:xfrm>
        </p:spPr>
        <p:txBody>
          <a:bodyPr>
            <a:normAutofit/>
          </a:bodyPr>
          <a:lstStyle/>
          <a:p>
            <a:pPr marL="0" indent="0">
              <a:buNone/>
            </a:pPr>
            <a:r>
              <a:rPr lang="en-CA" b="1" dirty="0"/>
              <a:t>Now that we have our answer and reasons, all that’s left is to join them together into 1 – 3 sentences. </a:t>
            </a:r>
          </a:p>
          <a:p>
            <a:pPr marL="0" indent="0">
              <a:buNone/>
            </a:pPr>
            <a:endParaRPr lang="en-CA" dirty="0"/>
          </a:p>
          <a:p>
            <a:pPr marL="0" indent="0">
              <a:buNone/>
            </a:pPr>
            <a:r>
              <a:rPr lang="en-CA" b="1" dirty="0"/>
              <a:t>Answer</a:t>
            </a:r>
            <a:r>
              <a:rPr lang="en-CA" dirty="0"/>
              <a:t>: “</a:t>
            </a:r>
            <a:r>
              <a:rPr lang="en-US" dirty="0"/>
              <a:t>One challenge to social media for friendships is how it impacts a sense of shared-life, which is essential to cultivate true friendships, and this challenge is very serious.”</a:t>
            </a:r>
          </a:p>
          <a:p>
            <a:pPr marL="0" indent="0">
              <a:buNone/>
            </a:pPr>
            <a:endParaRPr lang="en-CA" dirty="0"/>
          </a:p>
          <a:p>
            <a:pPr marL="0" indent="0">
              <a:buNone/>
            </a:pPr>
            <a:r>
              <a:rPr lang="en-CA" b="1" dirty="0"/>
              <a:t>Reasons</a:t>
            </a:r>
            <a:r>
              <a:rPr lang="en-CA" dirty="0"/>
              <a:t>:</a:t>
            </a:r>
          </a:p>
          <a:p>
            <a:pPr marL="800100" lvl="1" indent="-342900">
              <a:buFont typeface="Arial" panose="020B0604020202020204" pitchFamily="34" charset="0"/>
              <a:buAutoNum type="arabicPeriod"/>
            </a:pPr>
            <a:r>
              <a:rPr lang="en-CA" dirty="0"/>
              <a:t>Reason 1: “Social media impacts a sense of shared-life, because a shared-life is about joint activity, and joint activity is difficult online.” </a:t>
            </a:r>
          </a:p>
          <a:p>
            <a:pPr marL="800100" lvl="1" indent="-342900">
              <a:buFont typeface="Arial" panose="020B0604020202020204" pitchFamily="34" charset="0"/>
              <a:buAutoNum type="arabicPeriod"/>
            </a:pPr>
            <a:r>
              <a:rPr lang="en-CA" dirty="0"/>
              <a:t>Reason 2: “This challenge is very serious, because if social media becomes the predominant way of maintaining friendships, then we may no longer be able to cultivate true friendships.”  </a:t>
            </a:r>
          </a:p>
          <a:p>
            <a:pPr marL="457200" lvl="1" indent="0">
              <a:buNone/>
            </a:pPr>
            <a:endParaRPr lang="en-CA" dirty="0"/>
          </a:p>
          <a:p>
            <a:pPr marL="0" indent="0">
              <a:buNone/>
            </a:pPr>
            <a:r>
              <a:rPr lang="en-CA" b="1" dirty="0"/>
              <a:t>Thesis</a:t>
            </a:r>
            <a:r>
              <a:rPr lang="en-CA" dirty="0"/>
              <a:t>: </a:t>
            </a:r>
            <a:r>
              <a:rPr lang="en-US" dirty="0"/>
              <a:t>One challenge to social media for friendships is how it impacts a sense of shared-life, which is essential to cultivate true friendships, and this challenge is very serious. </a:t>
            </a:r>
            <a:r>
              <a:rPr lang="en-CA" dirty="0"/>
              <a:t>Social media impacts a sense of shared-life, because a shared-life is about joint activity, and joint activity is difficult online. This challenge is very serious, because if social media becomes the predominant way of maintaining friendships, then we may no longer be able to cultivate true friendships.</a:t>
            </a:r>
          </a:p>
        </p:txBody>
      </p:sp>
      <p:sp>
        <p:nvSpPr>
          <p:cNvPr id="4" name="Footer Placeholder 3">
            <a:extLst>
              <a:ext uri="{FF2B5EF4-FFF2-40B4-BE49-F238E27FC236}">
                <a16:creationId xmlns:a16="http://schemas.microsoft.com/office/drawing/2014/main" id="{C587EF67-05EC-FAA6-DE63-33E90E738529}"/>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6409856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E9563-22ED-16BB-5CAF-E53585FB5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078212-76BB-11BA-9269-CF311DC5F93E}"/>
              </a:ext>
            </a:extLst>
          </p:cNvPr>
          <p:cNvSpPr>
            <a:spLocks noGrp="1"/>
          </p:cNvSpPr>
          <p:nvPr>
            <p:ph type="title"/>
          </p:nvPr>
        </p:nvSpPr>
        <p:spPr/>
        <p:txBody>
          <a:bodyPr/>
          <a:lstStyle/>
          <a:p>
            <a:r>
              <a:rPr lang="en-CA" dirty="0"/>
              <a:t>Step 6</a:t>
            </a:r>
          </a:p>
        </p:txBody>
      </p:sp>
      <p:sp>
        <p:nvSpPr>
          <p:cNvPr id="3" name="Content Placeholder 2">
            <a:extLst>
              <a:ext uri="{FF2B5EF4-FFF2-40B4-BE49-F238E27FC236}">
                <a16:creationId xmlns:a16="http://schemas.microsoft.com/office/drawing/2014/main" id="{ACC4E586-E831-4B99-8CE7-291E48FA027B}"/>
              </a:ext>
            </a:extLst>
          </p:cNvPr>
          <p:cNvSpPr>
            <a:spLocks noGrp="1"/>
          </p:cNvSpPr>
          <p:nvPr>
            <p:ph idx="1"/>
          </p:nvPr>
        </p:nvSpPr>
        <p:spPr/>
        <p:txBody>
          <a:bodyPr>
            <a:normAutofit/>
          </a:bodyPr>
          <a:lstStyle/>
          <a:p>
            <a:pPr marL="0" indent="0">
              <a:buNone/>
            </a:pPr>
            <a:endParaRPr lang="en-CA" sz="1600" b="1" dirty="0"/>
          </a:p>
          <a:p>
            <a:pPr marL="0" indent="0">
              <a:buNone/>
            </a:pPr>
            <a:r>
              <a:rPr lang="en-CA" sz="1600" b="1" dirty="0"/>
              <a:t>This is our “tentative” or “working” thesis. This is what we will base your essay on, but it could change as we work through the essay and dive deeper into the topic. </a:t>
            </a:r>
          </a:p>
          <a:p>
            <a:pPr marL="0" indent="0">
              <a:buNone/>
            </a:pPr>
            <a:endParaRPr lang="en-CA" sz="1600" dirty="0"/>
          </a:p>
          <a:p>
            <a:pPr marL="457200" lvl="1" indent="0">
              <a:buNone/>
            </a:pPr>
            <a:endParaRPr lang="en-CA" sz="1600" dirty="0"/>
          </a:p>
          <a:p>
            <a:pPr marL="0" indent="0">
              <a:buNone/>
            </a:pPr>
            <a:r>
              <a:rPr lang="en-CA" sz="1600" b="1" dirty="0"/>
              <a:t>Working Thesis</a:t>
            </a:r>
            <a:r>
              <a:rPr lang="en-CA" sz="1600" dirty="0"/>
              <a:t>: </a:t>
            </a:r>
          </a:p>
          <a:p>
            <a:pPr marL="0" indent="0">
              <a:buNone/>
            </a:pPr>
            <a:r>
              <a:rPr lang="en-US" sz="1600" dirty="0"/>
              <a:t>One challenge to social media for friendships is how it impacts a sense of shared-life, which is essential to cultivate true friendships, and this challenge is very serious. </a:t>
            </a:r>
            <a:r>
              <a:rPr lang="en-CA" sz="1600" dirty="0"/>
              <a:t>Social media impacts a sense of shared-life, because a shared-life is about joint activity, and joint activity is difficult online. This challenge is very serious, because if social media becomes the predominant way of maintaining friendships, then we may no longer be able to cultivate true friendships.</a:t>
            </a:r>
          </a:p>
        </p:txBody>
      </p:sp>
      <p:sp>
        <p:nvSpPr>
          <p:cNvPr id="4" name="Footer Placeholder 3">
            <a:extLst>
              <a:ext uri="{FF2B5EF4-FFF2-40B4-BE49-F238E27FC236}">
                <a16:creationId xmlns:a16="http://schemas.microsoft.com/office/drawing/2014/main" id="{8501A994-5739-8225-9CA7-EC69A4E5DE1D}"/>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1748394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13F9F-12DE-6E69-9C2A-91053AFC39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5A7722-E264-A59E-ECE6-0DE60460C652}"/>
              </a:ext>
            </a:extLst>
          </p:cNvPr>
          <p:cNvSpPr>
            <a:spLocks noGrp="1"/>
          </p:cNvSpPr>
          <p:nvPr>
            <p:ph type="title"/>
          </p:nvPr>
        </p:nvSpPr>
        <p:spPr/>
        <p:txBody>
          <a:bodyPr/>
          <a:lstStyle/>
          <a:p>
            <a:r>
              <a:rPr lang="en-CA" dirty="0"/>
              <a:t>Step 6</a:t>
            </a:r>
          </a:p>
        </p:txBody>
      </p:sp>
      <p:sp>
        <p:nvSpPr>
          <p:cNvPr id="3" name="Content Placeholder 2">
            <a:extLst>
              <a:ext uri="{FF2B5EF4-FFF2-40B4-BE49-F238E27FC236}">
                <a16:creationId xmlns:a16="http://schemas.microsoft.com/office/drawing/2014/main" id="{EC523E5F-969A-A615-ED65-9452C9DA305B}"/>
              </a:ext>
            </a:extLst>
          </p:cNvPr>
          <p:cNvSpPr>
            <a:spLocks noGrp="1"/>
          </p:cNvSpPr>
          <p:nvPr>
            <p:ph idx="1"/>
          </p:nvPr>
        </p:nvSpPr>
        <p:spPr>
          <a:xfrm>
            <a:off x="699660" y="1511748"/>
            <a:ext cx="10515600" cy="4843332"/>
          </a:xfrm>
        </p:spPr>
        <p:txBody>
          <a:bodyPr>
            <a:normAutofit/>
          </a:bodyPr>
          <a:lstStyle/>
          <a:p>
            <a:pPr marL="0" indent="0">
              <a:buNone/>
            </a:pPr>
            <a:endParaRPr lang="en-CA" b="1" dirty="0"/>
          </a:p>
          <a:p>
            <a:pPr marL="0" indent="0">
              <a:buNone/>
            </a:pPr>
            <a:r>
              <a:rPr lang="en-CA" b="1" dirty="0"/>
              <a:t>We can clean up our thesis and streamline it. </a:t>
            </a:r>
            <a:endParaRPr lang="en-CA" dirty="0"/>
          </a:p>
          <a:p>
            <a:pPr marL="457200" lvl="1" indent="0">
              <a:buNone/>
            </a:pPr>
            <a:endParaRPr lang="en-CA" dirty="0"/>
          </a:p>
          <a:p>
            <a:pPr marL="0" indent="0">
              <a:buNone/>
            </a:pPr>
            <a:r>
              <a:rPr lang="en-CA" b="1" dirty="0"/>
              <a:t>Working Thesis</a:t>
            </a:r>
            <a:r>
              <a:rPr lang="en-CA" dirty="0"/>
              <a:t>: </a:t>
            </a:r>
          </a:p>
          <a:p>
            <a:pPr marL="0" indent="0">
              <a:buNone/>
            </a:pPr>
            <a:r>
              <a:rPr lang="en-US" dirty="0"/>
              <a:t>One challenge to social media for friendships is how it impacts a sense of shared-life, which is essential to cultivate true friendships, and this challenge is very serious. </a:t>
            </a:r>
            <a:r>
              <a:rPr lang="en-CA" dirty="0"/>
              <a:t>Social media impacts a sense of shared-life, because a shared-life is about joint activity, and joint activity is difficult online. This challenge is very serious, because if social media becomes the predominant way of maintaining friendships, then we may no longer be able to cultivate true friendships.</a:t>
            </a:r>
          </a:p>
          <a:p>
            <a:pPr marL="0" indent="0">
              <a:buNone/>
            </a:pPr>
            <a:endParaRPr lang="en-CA" dirty="0"/>
          </a:p>
          <a:p>
            <a:pPr marL="0" indent="0">
              <a:buNone/>
            </a:pPr>
            <a:r>
              <a:rPr lang="en-CA" dirty="0"/>
              <a:t>Working thesis (cleaned up): </a:t>
            </a:r>
          </a:p>
          <a:p>
            <a:pPr marL="0" indent="0">
              <a:buNone/>
            </a:pPr>
            <a:r>
              <a:rPr lang="en-US" dirty="0"/>
              <a:t>A challenge to social media for friendships is how it impacts a sense of shared-life, which is essential to cultivate true friendships. </a:t>
            </a:r>
            <a:r>
              <a:rPr lang="en-CA" dirty="0"/>
              <a:t>Social media impacts a sense of shared-life, because a shared-life is about joint activity, and joint activity is difficult online. Further, this challenge is very serious, because if social media becomes the predominant way of maintaining friendships, then we may no longer be able to cultivate true friendships.</a:t>
            </a:r>
          </a:p>
          <a:p>
            <a:pPr marL="0" indent="0">
              <a:buNone/>
            </a:pPr>
            <a:endParaRPr lang="en-CA" dirty="0"/>
          </a:p>
        </p:txBody>
      </p:sp>
      <p:sp>
        <p:nvSpPr>
          <p:cNvPr id="4" name="Footer Placeholder 3">
            <a:extLst>
              <a:ext uri="{FF2B5EF4-FFF2-40B4-BE49-F238E27FC236}">
                <a16:creationId xmlns:a16="http://schemas.microsoft.com/office/drawing/2014/main" id="{3F9970A1-607A-6515-48E3-957FC9255518}"/>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1206574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26B86-7FFB-8BA8-7E8D-26485858F4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C4AA64-AB61-C962-EE3B-793EB1482A0C}"/>
              </a:ext>
            </a:extLst>
          </p:cNvPr>
          <p:cNvSpPr>
            <a:spLocks noGrp="1"/>
          </p:cNvSpPr>
          <p:nvPr>
            <p:ph type="title"/>
          </p:nvPr>
        </p:nvSpPr>
        <p:spPr/>
        <p:txBody>
          <a:bodyPr/>
          <a:lstStyle/>
          <a:p>
            <a:r>
              <a:rPr lang="en-CA" dirty="0"/>
              <a:t>Step 6: Practice</a:t>
            </a:r>
          </a:p>
        </p:txBody>
      </p:sp>
      <p:sp>
        <p:nvSpPr>
          <p:cNvPr id="3" name="Content Placeholder 2">
            <a:extLst>
              <a:ext uri="{FF2B5EF4-FFF2-40B4-BE49-F238E27FC236}">
                <a16:creationId xmlns:a16="http://schemas.microsoft.com/office/drawing/2014/main" id="{C47CF02A-231B-A417-80A7-3C6B5FBC1B35}"/>
              </a:ext>
            </a:extLst>
          </p:cNvPr>
          <p:cNvSpPr>
            <a:spLocks noGrp="1"/>
          </p:cNvSpPr>
          <p:nvPr>
            <p:ph idx="1"/>
          </p:nvPr>
        </p:nvSpPr>
        <p:spPr>
          <a:xfrm>
            <a:off x="699660" y="1511748"/>
            <a:ext cx="10515600" cy="4843332"/>
          </a:xfrm>
        </p:spPr>
        <p:txBody>
          <a:bodyPr>
            <a:normAutofit/>
          </a:bodyPr>
          <a:lstStyle/>
          <a:p>
            <a:pPr marL="0" indent="0">
              <a:buNone/>
            </a:pPr>
            <a:r>
              <a:rPr lang="en-CA" b="1" dirty="0"/>
              <a:t>Now that you have your answer and your reasons, all that’s left is to join them into one or two sentences. Think about how you could do this. Write your answer and your reasons below. Then, for your thesis, write them as a sentence or two that links them both together. </a:t>
            </a:r>
          </a:p>
          <a:p>
            <a:pPr marL="0" indent="0">
              <a:buNone/>
            </a:pPr>
            <a:endParaRPr lang="en-CA" dirty="0"/>
          </a:p>
          <a:p>
            <a:pPr marL="0" indent="0">
              <a:buNone/>
            </a:pPr>
            <a:r>
              <a:rPr lang="en-CA" dirty="0"/>
              <a:t>Answer:</a:t>
            </a:r>
          </a:p>
          <a:p>
            <a:pPr marL="0" indent="0">
              <a:buNone/>
            </a:pPr>
            <a:endParaRPr lang="en-CA" dirty="0"/>
          </a:p>
          <a:p>
            <a:pPr marL="0" indent="0">
              <a:buNone/>
            </a:pPr>
            <a:r>
              <a:rPr lang="en-CA" dirty="0"/>
              <a:t>Reasons:</a:t>
            </a:r>
          </a:p>
          <a:p>
            <a:pPr marL="800100" lvl="1" indent="-342900">
              <a:buFont typeface="Arial" panose="020B0604020202020204" pitchFamily="34" charset="0"/>
              <a:buAutoNum type="arabicPeriod"/>
            </a:pPr>
            <a:r>
              <a:rPr lang="en-CA" dirty="0"/>
              <a:t>Reason 1: </a:t>
            </a:r>
          </a:p>
          <a:p>
            <a:pPr marL="800100" lvl="1" indent="-342900">
              <a:buFont typeface="Arial" panose="020B0604020202020204" pitchFamily="34" charset="0"/>
              <a:buAutoNum type="arabicPeriod"/>
            </a:pPr>
            <a:r>
              <a:rPr lang="en-CA" dirty="0"/>
              <a:t>Reason 2:</a:t>
            </a:r>
          </a:p>
          <a:p>
            <a:pPr marL="800100" lvl="1" indent="-342900">
              <a:buFont typeface="Arial" panose="020B0604020202020204" pitchFamily="34" charset="0"/>
              <a:buAutoNum type="arabicPeriod"/>
            </a:pPr>
            <a:r>
              <a:rPr lang="en-CA" dirty="0"/>
              <a:t>Reason 3: </a:t>
            </a:r>
          </a:p>
          <a:p>
            <a:pPr marL="0" indent="0">
              <a:buNone/>
            </a:pPr>
            <a:endParaRPr lang="en-CA" dirty="0"/>
          </a:p>
          <a:p>
            <a:pPr marL="0" indent="0">
              <a:buNone/>
            </a:pPr>
            <a:r>
              <a:rPr lang="en-CA" dirty="0"/>
              <a:t>Thesis:</a:t>
            </a:r>
          </a:p>
        </p:txBody>
      </p:sp>
      <p:sp>
        <p:nvSpPr>
          <p:cNvPr id="4" name="Footer Placeholder 3">
            <a:extLst>
              <a:ext uri="{FF2B5EF4-FFF2-40B4-BE49-F238E27FC236}">
                <a16:creationId xmlns:a16="http://schemas.microsoft.com/office/drawing/2014/main" id="{DCAC1175-8493-54DB-359E-03ADCA435788}"/>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044565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1B110-E433-EBFF-51CD-A117B441C0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922613-4339-E6D8-EBCC-72C5C64341FA}"/>
              </a:ext>
            </a:extLst>
          </p:cNvPr>
          <p:cNvSpPr>
            <a:spLocks noGrp="1"/>
          </p:cNvSpPr>
          <p:nvPr>
            <p:ph type="title"/>
          </p:nvPr>
        </p:nvSpPr>
        <p:spPr>
          <a:xfrm>
            <a:off x="838200" y="3070098"/>
            <a:ext cx="10515600" cy="717804"/>
          </a:xfrm>
        </p:spPr>
        <p:txBody>
          <a:bodyPr>
            <a:normAutofit/>
          </a:bodyPr>
          <a:lstStyle/>
          <a:p>
            <a:pPr algn="ctr"/>
            <a:r>
              <a:rPr lang="en-CA" dirty="0"/>
              <a:t>Step 7: Structure the Essay</a:t>
            </a:r>
          </a:p>
        </p:txBody>
      </p:sp>
      <p:sp>
        <p:nvSpPr>
          <p:cNvPr id="4" name="Footer Placeholder 3">
            <a:extLst>
              <a:ext uri="{FF2B5EF4-FFF2-40B4-BE49-F238E27FC236}">
                <a16:creationId xmlns:a16="http://schemas.microsoft.com/office/drawing/2014/main" id="{F3419F72-A1F6-A0EB-635F-80A47F3B5A32}"/>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1474482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2174F-F584-2678-62B2-B45A8541A2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7D38AA-93EA-9464-E678-3CEFA8474EC7}"/>
              </a:ext>
            </a:extLst>
          </p:cNvPr>
          <p:cNvSpPr>
            <a:spLocks noGrp="1"/>
          </p:cNvSpPr>
          <p:nvPr>
            <p:ph type="title"/>
          </p:nvPr>
        </p:nvSpPr>
        <p:spPr/>
        <p:txBody>
          <a:bodyPr/>
          <a:lstStyle/>
          <a:p>
            <a:r>
              <a:rPr lang="en-CA" dirty="0"/>
              <a:t>Step Seven: Structure the essay</a:t>
            </a:r>
          </a:p>
        </p:txBody>
      </p:sp>
      <p:sp>
        <p:nvSpPr>
          <p:cNvPr id="3" name="Content Placeholder 2">
            <a:extLst>
              <a:ext uri="{FF2B5EF4-FFF2-40B4-BE49-F238E27FC236}">
                <a16:creationId xmlns:a16="http://schemas.microsoft.com/office/drawing/2014/main" id="{888A0CBB-B203-D3EB-B9AB-9391C8715457}"/>
              </a:ext>
            </a:extLst>
          </p:cNvPr>
          <p:cNvSpPr>
            <a:spLocks noGrp="1"/>
          </p:cNvSpPr>
          <p:nvPr>
            <p:ph idx="1"/>
          </p:nvPr>
        </p:nvSpPr>
        <p:spPr/>
        <p:txBody>
          <a:bodyPr>
            <a:normAutofit/>
          </a:bodyPr>
          <a:lstStyle/>
          <a:p>
            <a:pPr marL="0" indent="0">
              <a:buNone/>
            </a:pPr>
            <a:endParaRPr lang="en-CA" sz="2000" dirty="0"/>
          </a:p>
          <a:p>
            <a:pPr marL="0" indent="0">
              <a:buNone/>
            </a:pPr>
            <a:endParaRPr lang="en-CA" sz="2000" dirty="0"/>
          </a:p>
          <a:p>
            <a:pPr marL="0" indent="0">
              <a:buNone/>
            </a:pPr>
            <a:r>
              <a:rPr lang="en-CA" sz="2000" dirty="0"/>
              <a:t>The last thing to do to prepare the essay is to structure the essay using your thesis and reasons. </a:t>
            </a:r>
          </a:p>
          <a:p>
            <a:pPr marL="0" indent="0">
              <a:buNone/>
            </a:pPr>
            <a:endParaRPr lang="en-CA" sz="2000" dirty="0"/>
          </a:p>
          <a:p>
            <a:pPr marL="0" indent="0">
              <a:buNone/>
            </a:pPr>
            <a:r>
              <a:rPr lang="en-CA" sz="2000" dirty="0"/>
              <a:t>The structure is pretty much the same across all essays, but the number and content of body paragraphs change depending on your instructions, reasons, and evidence. </a:t>
            </a:r>
          </a:p>
        </p:txBody>
      </p:sp>
      <p:sp>
        <p:nvSpPr>
          <p:cNvPr id="4" name="Footer Placeholder 3">
            <a:extLst>
              <a:ext uri="{FF2B5EF4-FFF2-40B4-BE49-F238E27FC236}">
                <a16:creationId xmlns:a16="http://schemas.microsoft.com/office/drawing/2014/main" id="{9039A6F7-1B28-A8B0-BC45-A248B6CF1512}"/>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445996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5E874-AFE7-B264-A3F8-F1A77922B1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C47078-089F-934C-A9A7-866E29F13B9D}"/>
              </a:ext>
            </a:extLst>
          </p:cNvPr>
          <p:cNvSpPr>
            <a:spLocks noGrp="1"/>
          </p:cNvSpPr>
          <p:nvPr>
            <p:ph type="title"/>
          </p:nvPr>
        </p:nvSpPr>
        <p:spPr/>
        <p:txBody>
          <a:bodyPr/>
          <a:lstStyle/>
          <a:p>
            <a:r>
              <a:rPr lang="en-CA" dirty="0"/>
              <a:t>Step Seven: Sample outline</a:t>
            </a:r>
          </a:p>
        </p:txBody>
      </p:sp>
      <p:sp>
        <p:nvSpPr>
          <p:cNvPr id="3" name="Content Placeholder 2">
            <a:extLst>
              <a:ext uri="{FF2B5EF4-FFF2-40B4-BE49-F238E27FC236}">
                <a16:creationId xmlns:a16="http://schemas.microsoft.com/office/drawing/2014/main" id="{42CF9F64-FA1C-3EED-2244-1DBE490C20D8}"/>
              </a:ext>
            </a:extLst>
          </p:cNvPr>
          <p:cNvSpPr>
            <a:spLocks noGrp="1"/>
          </p:cNvSpPr>
          <p:nvPr>
            <p:ph idx="1"/>
          </p:nvPr>
        </p:nvSpPr>
        <p:spPr>
          <a:xfrm>
            <a:off x="699660" y="1511748"/>
            <a:ext cx="10515600" cy="4843332"/>
          </a:xfrm>
        </p:spPr>
        <p:txBody>
          <a:bodyPr>
            <a:normAutofit/>
          </a:bodyPr>
          <a:lstStyle/>
          <a:p>
            <a:pPr marL="400050" indent="-400050">
              <a:buAutoNum type="romanLcPeriod"/>
            </a:pPr>
            <a:r>
              <a:rPr lang="en-US" dirty="0"/>
              <a:t>Introduction </a:t>
            </a:r>
          </a:p>
          <a:p>
            <a:pPr marL="800100" lvl="1" indent="-342900">
              <a:buAutoNum type="alphaLcPeriod"/>
            </a:pPr>
            <a:r>
              <a:rPr lang="en-US" dirty="0"/>
              <a:t>Background</a:t>
            </a:r>
          </a:p>
          <a:p>
            <a:pPr marL="800100" lvl="1" indent="-342900">
              <a:buAutoNum type="alphaLcPeriod"/>
            </a:pPr>
            <a:r>
              <a:rPr lang="en-US" dirty="0"/>
              <a:t>Thesis </a:t>
            </a:r>
          </a:p>
          <a:p>
            <a:pPr marL="342900" indent="-342900">
              <a:buAutoNum type="romanLcPeriod"/>
            </a:pPr>
            <a:r>
              <a:rPr lang="en-US" dirty="0"/>
              <a:t>Reason 1 supporting your answer</a:t>
            </a:r>
          </a:p>
          <a:p>
            <a:pPr marL="800100" lvl="1" indent="-342900">
              <a:buFont typeface="+mj-lt"/>
              <a:buAutoNum type="alphaLcPeriod"/>
            </a:pPr>
            <a:r>
              <a:rPr lang="en-US" dirty="0"/>
              <a:t>Sub points </a:t>
            </a:r>
          </a:p>
          <a:p>
            <a:pPr marL="342900" indent="-342900">
              <a:buAutoNum type="romanLcPeriod"/>
            </a:pPr>
            <a:r>
              <a:rPr lang="en-US" dirty="0"/>
              <a:t>Reason 2 supporting your answer</a:t>
            </a:r>
          </a:p>
          <a:p>
            <a:pPr marL="800100" lvl="1" indent="-342900">
              <a:buFont typeface="+mj-lt"/>
              <a:buAutoNum type="alphaLcPeriod"/>
            </a:pPr>
            <a:r>
              <a:rPr lang="en-US" dirty="0"/>
              <a:t>Sub points </a:t>
            </a:r>
          </a:p>
          <a:p>
            <a:pPr marL="342900" indent="-342900">
              <a:buAutoNum type="romanLcPeriod"/>
            </a:pPr>
            <a:r>
              <a:rPr lang="en-US" dirty="0"/>
              <a:t>Reason 3 supporting your answer</a:t>
            </a:r>
          </a:p>
          <a:p>
            <a:pPr marL="800100" lvl="1" indent="-342900">
              <a:buFont typeface="+mj-lt"/>
              <a:buAutoNum type="alphaLcPeriod"/>
            </a:pPr>
            <a:r>
              <a:rPr lang="en-US" dirty="0"/>
              <a:t> Sub points </a:t>
            </a:r>
          </a:p>
          <a:p>
            <a:pPr marL="342900" indent="-342900">
              <a:buAutoNum type="romanLcPeriod"/>
            </a:pPr>
            <a:r>
              <a:rPr lang="en-US" dirty="0"/>
              <a:t>Reason 4 supporting your answer</a:t>
            </a:r>
          </a:p>
          <a:p>
            <a:pPr marL="800100" lvl="1" indent="-342900">
              <a:buFont typeface="+mj-lt"/>
              <a:buAutoNum type="alphaLcPeriod"/>
            </a:pPr>
            <a:r>
              <a:rPr lang="en-US" dirty="0"/>
              <a:t>Sub points </a:t>
            </a:r>
          </a:p>
          <a:p>
            <a:pPr marL="342900" indent="-342900">
              <a:buAutoNum type="romanLcPeriod"/>
            </a:pPr>
            <a:r>
              <a:rPr lang="en-US" dirty="0"/>
              <a:t>Conclusion </a:t>
            </a:r>
          </a:p>
          <a:p>
            <a:pPr marL="800100" lvl="1" indent="-342900">
              <a:buFont typeface="+mj-lt"/>
              <a:buAutoNum type="alphaLcPeriod"/>
            </a:pPr>
            <a:r>
              <a:rPr lang="en-US" dirty="0"/>
              <a:t>Restate thesis. </a:t>
            </a:r>
          </a:p>
          <a:p>
            <a:pPr marL="800100" lvl="1" indent="-342900">
              <a:buFont typeface="+mj-lt"/>
              <a:buAutoNum type="alphaLcPeriod"/>
            </a:pPr>
            <a:r>
              <a:rPr lang="en-US" dirty="0"/>
              <a:t>Wrap up</a:t>
            </a:r>
            <a:endParaRPr lang="en-CA" dirty="0"/>
          </a:p>
        </p:txBody>
      </p:sp>
      <p:sp>
        <p:nvSpPr>
          <p:cNvPr id="4" name="Footer Placeholder 3">
            <a:extLst>
              <a:ext uri="{FF2B5EF4-FFF2-40B4-BE49-F238E27FC236}">
                <a16:creationId xmlns:a16="http://schemas.microsoft.com/office/drawing/2014/main" id="{19815701-67A3-AF5A-F44F-724C3BBBCEAB}"/>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0097172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8DDC5-89EF-AFE1-5FA1-8ED022D783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A962E3-09EC-80E3-200A-63868AF54B16}"/>
              </a:ext>
            </a:extLst>
          </p:cNvPr>
          <p:cNvSpPr>
            <a:spLocks noGrp="1"/>
          </p:cNvSpPr>
          <p:nvPr>
            <p:ph type="title"/>
          </p:nvPr>
        </p:nvSpPr>
        <p:spPr/>
        <p:txBody>
          <a:bodyPr/>
          <a:lstStyle/>
          <a:p>
            <a:r>
              <a:rPr lang="en-CA" dirty="0"/>
              <a:t>Step Seven: Sample outline</a:t>
            </a:r>
          </a:p>
        </p:txBody>
      </p:sp>
      <p:sp>
        <p:nvSpPr>
          <p:cNvPr id="3" name="Content Placeholder 2">
            <a:extLst>
              <a:ext uri="{FF2B5EF4-FFF2-40B4-BE49-F238E27FC236}">
                <a16:creationId xmlns:a16="http://schemas.microsoft.com/office/drawing/2014/main" id="{A6F8F819-059C-2C48-A22D-6539EC0F2E5C}"/>
              </a:ext>
            </a:extLst>
          </p:cNvPr>
          <p:cNvSpPr>
            <a:spLocks noGrp="1"/>
          </p:cNvSpPr>
          <p:nvPr>
            <p:ph idx="1"/>
          </p:nvPr>
        </p:nvSpPr>
        <p:spPr>
          <a:xfrm>
            <a:off x="699660" y="1511747"/>
            <a:ext cx="10515600" cy="4843333"/>
          </a:xfrm>
        </p:spPr>
        <p:txBody>
          <a:bodyPr>
            <a:normAutofit fontScale="85000" lnSpcReduction="20000"/>
          </a:bodyPr>
          <a:lstStyle/>
          <a:p>
            <a:pPr marL="0" indent="0">
              <a:buNone/>
            </a:pPr>
            <a:r>
              <a:rPr lang="en-US" dirty="0"/>
              <a:t>We’ll insert our information. </a:t>
            </a:r>
          </a:p>
          <a:p>
            <a:pPr marL="0" indent="0">
              <a:buNone/>
            </a:pPr>
            <a:endParaRPr lang="en-US" dirty="0"/>
          </a:p>
          <a:p>
            <a:pPr marL="400050" indent="-400050">
              <a:buAutoNum type="romanLcPeriod"/>
            </a:pPr>
            <a:r>
              <a:rPr lang="en-US" dirty="0"/>
              <a:t>Introduction </a:t>
            </a:r>
          </a:p>
          <a:p>
            <a:pPr marL="800100" lvl="1" indent="-342900">
              <a:buAutoNum type="alphaLcPeriod"/>
            </a:pPr>
            <a:r>
              <a:rPr lang="en-US" dirty="0"/>
              <a:t>Background</a:t>
            </a:r>
          </a:p>
          <a:p>
            <a:pPr marL="800100" lvl="1" indent="-342900">
              <a:buFont typeface="Arial" panose="020B0604020202020204" pitchFamily="34" charset="0"/>
              <a:buAutoNum type="alphaLcPeriod"/>
            </a:pPr>
            <a:r>
              <a:rPr lang="en-US" dirty="0"/>
              <a:t>A challenge to social media for friendships is how it impacts a sense of shared-life, which is essential to cultivate true friendships. </a:t>
            </a:r>
            <a:r>
              <a:rPr lang="en-CA" dirty="0"/>
              <a:t>Social media impacts a sense of shared-life, because a shared-life is about joint activity, and joint activity is difficult online. Further, this challenge is very serious, because if social media becomes the predominant way of maintaining friendships, then we may no longer be able to cultivate true friendships.</a:t>
            </a:r>
            <a:r>
              <a:rPr lang="en-US" dirty="0"/>
              <a:t> </a:t>
            </a:r>
          </a:p>
          <a:p>
            <a:pPr marL="342900" indent="-342900">
              <a:buAutoNum type="romanLcPeriod"/>
            </a:pPr>
            <a:r>
              <a:rPr lang="en-CA" dirty="0"/>
              <a:t>Social media impacts a sense of shared-life, because a shared-life is about joint activity, and joint activity is difficult online. </a:t>
            </a:r>
          </a:p>
          <a:p>
            <a:pPr marL="800100" lvl="1" indent="-342900">
              <a:buFont typeface="+mj-lt"/>
              <a:buAutoNum type="alphaLcPeriod"/>
            </a:pPr>
            <a:r>
              <a:rPr lang="en-US" dirty="0"/>
              <a:t>Sub points </a:t>
            </a:r>
          </a:p>
          <a:p>
            <a:pPr marL="342900" indent="-342900">
              <a:buAutoNum type="romanLcPeriod"/>
            </a:pPr>
            <a:r>
              <a:rPr lang="en-CA" dirty="0"/>
              <a:t>This challenge is very serious, because if social media becomes the predominant way of maintaining friendships, then we may no longer be able to cultivate true friendships. </a:t>
            </a:r>
          </a:p>
          <a:p>
            <a:pPr marL="800100" lvl="1" indent="-342900">
              <a:buFont typeface="+mj-lt"/>
              <a:buAutoNum type="alphaLcPeriod"/>
            </a:pPr>
            <a:r>
              <a:rPr lang="en-US" dirty="0"/>
              <a:t>Sub points </a:t>
            </a:r>
          </a:p>
          <a:p>
            <a:pPr marL="342900" indent="-342900">
              <a:buAutoNum type="romanLcPeriod"/>
            </a:pPr>
            <a:r>
              <a:rPr lang="en-US" dirty="0"/>
              <a:t>Conclusion </a:t>
            </a:r>
          </a:p>
          <a:p>
            <a:pPr marL="800100" lvl="1" indent="-342900">
              <a:buFont typeface="+mj-lt"/>
              <a:buAutoNum type="alphaLcPeriod"/>
            </a:pPr>
            <a:r>
              <a:rPr lang="en-US" dirty="0"/>
              <a:t>A challenge to social media for friendships is how it impacts a sense of shared-life, which is essential to cultivate true friendships. </a:t>
            </a:r>
            <a:r>
              <a:rPr lang="en-CA" dirty="0"/>
              <a:t>Social media impacts a sense of shared-life, because a shared-life is about joint activity, and joint activity is difficult online. Further, this challenge is very serious, because if social media becomes the predominant way of maintaining friendships, then we may no longer be able to cultivate true friendships.</a:t>
            </a:r>
            <a:r>
              <a:rPr lang="en-US" dirty="0"/>
              <a:t> </a:t>
            </a:r>
          </a:p>
          <a:p>
            <a:pPr marL="800100" lvl="1" indent="-342900">
              <a:buFont typeface="+mj-lt"/>
              <a:buAutoNum type="alphaLcPeriod"/>
            </a:pPr>
            <a:r>
              <a:rPr lang="en-US" dirty="0"/>
              <a:t>Wrap up</a:t>
            </a:r>
            <a:endParaRPr lang="en-CA" dirty="0"/>
          </a:p>
        </p:txBody>
      </p:sp>
      <p:sp>
        <p:nvSpPr>
          <p:cNvPr id="4" name="Footer Placeholder 3">
            <a:extLst>
              <a:ext uri="{FF2B5EF4-FFF2-40B4-BE49-F238E27FC236}">
                <a16:creationId xmlns:a16="http://schemas.microsoft.com/office/drawing/2014/main" id="{546AA0B2-079D-6B7D-1B21-54EC77035376}"/>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2181591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81509-CCFC-BBE2-C699-F0910BD978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2E0DC2-AFEA-5D71-B3AA-2FD545910D03}"/>
              </a:ext>
            </a:extLst>
          </p:cNvPr>
          <p:cNvSpPr>
            <a:spLocks noGrp="1"/>
          </p:cNvSpPr>
          <p:nvPr>
            <p:ph type="title"/>
          </p:nvPr>
        </p:nvSpPr>
        <p:spPr/>
        <p:txBody>
          <a:bodyPr/>
          <a:lstStyle/>
          <a:p>
            <a:r>
              <a:rPr lang="en-CA" dirty="0"/>
              <a:t>Step Seven: Sample template</a:t>
            </a:r>
          </a:p>
        </p:txBody>
      </p:sp>
      <p:sp>
        <p:nvSpPr>
          <p:cNvPr id="3" name="Content Placeholder 2">
            <a:extLst>
              <a:ext uri="{FF2B5EF4-FFF2-40B4-BE49-F238E27FC236}">
                <a16:creationId xmlns:a16="http://schemas.microsoft.com/office/drawing/2014/main" id="{316AA609-D2B7-DDB4-263F-4BB35E3CDB37}"/>
              </a:ext>
            </a:extLst>
          </p:cNvPr>
          <p:cNvSpPr>
            <a:spLocks noGrp="1"/>
          </p:cNvSpPr>
          <p:nvPr>
            <p:ph idx="1"/>
          </p:nvPr>
        </p:nvSpPr>
        <p:spPr>
          <a:xfrm>
            <a:off x="699660" y="1511748"/>
            <a:ext cx="10515600" cy="4843332"/>
          </a:xfrm>
        </p:spPr>
        <p:txBody>
          <a:bodyPr>
            <a:normAutofit/>
          </a:bodyPr>
          <a:lstStyle/>
          <a:p>
            <a:pPr marL="0" indent="0">
              <a:buNone/>
            </a:pPr>
            <a:r>
              <a:rPr lang="en-US" b="1" dirty="0"/>
              <a:t>Here, we translate the outline into an essay. Each roman numeral of the outline is its own paragraph. </a:t>
            </a:r>
          </a:p>
          <a:p>
            <a:pPr marL="0" indent="0">
              <a:buNone/>
            </a:pPr>
            <a:endParaRPr lang="en-US" dirty="0"/>
          </a:p>
          <a:p>
            <a:pPr marL="0" indent="0">
              <a:buNone/>
            </a:pPr>
            <a:r>
              <a:rPr lang="en-US" dirty="0"/>
              <a:t>	[Background information.] A challenge to social media for friendships is how it impacts a sense of shared-life, which is essential to cultivate true friendships. </a:t>
            </a:r>
            <a:r>
              <a:rPr lang="en-CA" dirty="0"/>
              <a:t>Social media impacts a sense of shared-life, because a shared-life is about joint activity, and joint activity is difficult online. Further, this challenge is very serious, because if social media becomes the predominant way of maintaining friendships, then we may no longer be able to cultivate true friendships.</a:t>
            </a:r>
          </a:p>
          <a:p>
            <a:pPr marL="0" indent="0">
              <a:buNone/>
            </a:pPr>
            <a:r>
              <a:rPr lang="en-US" dirty="0"/>
              <a:t>	</a:t>
            </a:r>
            <a:r>
              <a:rPr lang="en-CA" dirty="0"/>
              <a:t>Social media impacts a sense of shared-life, because a shared-life is about joint activity, and joint activity is difficult online</a:t>
            </a:r>
            <a:r>
              <a:rPr lang="en-US" dirty="0"/>
              <a:t>. [Sub point 1 to support the topic sentence]. [Sub point 2 to support the topic sentence]. </a:t>
            </a:r>
          </a:p>
          <a:p>
            <a:pPr marL="0" indent="0">
              <a:buNone/>
            </a:pPr>
            <a:r>
              <a:rPr lang="en-US" dirty="0"/>
              <a:t>	</a:t>
            </a:r>
            <a:r>
              <a:rPr lang="en-CA" dirty="0"/>
              <a:t>This challenge is very serious, because if social media becomes the predominant way of maintaining friendships, then we may no longer be able to cultivate true friendships. </a:t>
            </a:r>
            <a:r>
              <a:rPr lang="en-US" dirty="0"/>
              <a:t>[Sub point 1 to support the topic sentence]. [Sub point 2 to support the topic sentence]. </a:t>
            </a:r>
          </a:p>
          <a:p>
            <a:pPr marL="0" indent="0">
              <a:buNone/>
            </a:pPr>
            <a:r>
              <a:rPr lang="en-US" dirty="0"/>
              <a:t>	In this essay, I argued that A challenge to social media for friendships is how it impacts a sense of shared-life, which is essential to cultivate true friendships. </a:t>
            </a:r>
            <a:r>
              <a:rPr lang="en-CA" dirty="0"/>
              <a:t>Social media impacts a sense of shared-life, because a shared-life is about joint activity, and joint activity is difficult online. Further, this challenge is very serious, because if social media becomes the predominant way of maintaining friendships, then we may no longer be able to cultivate true friendships</a:t>
            </a:r>
            <a:r>
              <a:rPr lang="en-US" dirty="0"/>
              <a:t>. [Wrap up and tie everything together].</a:t>
            </a:r>
            <a:endParaRPr lang="en-CA" dirty="0"/>
          </a:p>
        </p:txBody>
      </p:sp>
      <p:sp>
        <p:nvSpPr>
          <p:cNvPr id="4" name="Footer Placeholder 3">
            <a:extLst>
              <a:ext uri="{FF2B5EF4-FFF2-40B4-BE49-F238E27FC236}">
                <a16:creationId xmlns:a16="http://schemas.microsoft.com/office/drawing/2014/main" id="{82483AAF-A007-B2CA-C151-4918BC3AC4C6}"/>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8310709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04CAA-1AD2-DF21-01FA-A0C5450F5A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94979B-B505-FBD2-F3EB-F0CD7E790528}"/>
              </a:ext>
            </a:extLst>
          </p:cNvPr>
          <p:cNvSpPr>
            <a:spLocks noGrp="1"/>
          </p:cNvSpPr>
          <p:nvPr>
            <p:ph type="title"/>
          </p:nvPr>
        </p:nvSpPr>
        <p:spPr/>
        <p:txBody>
          <a:bodyPr/>
          <a:lstStyle/>
          <a:p>
            <a:r>
              <a:rPr lang="en-CA" dirty="0"/>
              <a:t>Step Seven</a:t>
            </a:r>
          </a:p>
        </p:txBody>
      </p:sp>
      <p:sp>
        <p:nvSpPr>
          <p:cNvPr id="3" name="Content Placeholder 2">
            <a:extLst>
              <a:ext uri="{FF2B5EF4-FFF2-40B4-BE49-F238E27FC236}">
                <a16:creationId xmlns:a16="http://schemas.microsoft.com/office/drawing/2014/main" id="{E30087B4-2B3D-57AB-CB33-B03240C8CB5F}"/>
              </a:ext>
            </a:extLst>
          </p:cNvPr>
          <p:cNvSpPr>
            <a:spLocks noGrp="1"/>
          </p:cNvSpPr>
          <p:nvPr>
            <p:ph idx="1"/>
          </p:nvPr>
        </p:nvSpPr>
        <p:spPr/>
        <p:txBody>
          <a:bodyPr>
            <a:normAutofit/>
          </a:bodyPr>
          <a:lstStyle/>
          <a:p>
            <a:pPr marL="0" indent="0">
              <a:buNone/>
            </a:pPr>
            <a:endParaRPr lang="en-US" sz="1800" dirty="0"/>
          </a:p>
          <a:p>
            <a:pPr marL="0" indent="0">
              <a:buNone/>
            </a:pPr>
            <a:r>
              <a:rPr lang="en-US" sz="1800" dirty="0"/>
              <a:t>Congratulations! That’s the beginning of the essay. We already have 200 words, a significant portion of the essay written without too much fussing. The rest of the essay’s ‘meat’ will come from the sub points for each paragraph’s topic sentence, as well as the signposts and linking sentences and filling the conclusion and introduction.</a:t>
            </a:r>
          </a:p>
          <a:p>
            <a:pPr marL="0" indent="0">
              <a:buNone/>
            </a:pPr>
            <a:endParaRPr lang="en-US" sz="1800" dirty="0"/>
          </a:p>
          <a:p>
            <a:pPr marL="0" indent="0">
              <a:buNone/>
            </a:pPr>
            <a:r>
              <a:rPr lang="en-US" sz="1800" dirty="0"/>
              <a:t>The sub-points would be if a friend asked you to justify the reasons you gave for your thesis. So, you’d essentially have to give reasons for your reasons. Pretend your friend is very skeptical about your initial reasons and you need to convince them. How would you do that, while remaining academically rigorous? </a:t>
            </a:r>
            <a:endParaRPr lang="en-CA" sz="1800" dirty="0"/>
          </a:p>
        </p:txBody>
      </p:sp>
      <p:sp>
        <p:nvSpPr>
          <p:cNvPr id="4" name="Footer Placeholder 3">
            <a:extLst>
              <a:ext uri="{FF2B5EF4-FFF2-40B4-BE49-F238E27FC236}">
                <a16:creationId xmlns:a16="http://schemas.microsoft.com/office/drawing/2014/main" id="{7FE2625C-31A5-927A-A28C-F0222FBFC0CC}"/>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147925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99C79-36A3-8B97-F28D-DDE1107DC9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EF18EC-DFB8-A9AF-8429-1339F4A232A5}"/>
              </a:ext>
            </a:extLst>
          </p:cNvPr>
          <p:cNvSpPr>
            <a:spLocks noGrp="1"/>
          </p:cNvSpPr>
          <p:nvPr>
            <p:ph type="title"/>
          </p:nvPr>
        </p:nvSpPr>
        <p:spPr/>
        <p:txBody>
          <a:bodyPr/>
          <a:lstStyle/>
          <a:p>
            <a:r>
              <a:rPr lang="en-CA" dirty="0"/>
              <a:t>Step Seven</a:t>
            </a:r>
          </a:p>
        </p:txBody>
      </p:sp>
      <p:sp>
        <p:nvSpPr>
          <p:cNvPr id="3" name="Content Placeholder 2">
            <a:extLst>
              <a:ext uri="{FF2B5EF4-FFF2-40B4-BE49-F238E27FC236}">
                <a16:creationId xmlns:a16="http://schemas.microsoft.com/office/drawing/2014/main" id="{446FDFB9-7264-8F74-932C-66805551E556}"/>
              </a:ext>
            </a:extLst>
          </p:cNvPr>
          <p:cNvSpPr>
            <a:spLocks noGrp="1"/>
          </p:cNvSpPr>
          <p:nvPr>
            <p:ph idx="1"/>
          </p:nvPr>
        </p:nvSpPr>
        <p:spPr/>
        <p:txBody>
          <a:bodyPr>
            <a:normAutofit/>
          </a:bodyPr>
          <a:lstStyle/>
          <a:p>
            <a:pPr marL="0" indent="0">
              <a:buNone/>
            </a:pPr>
            <a:endParaRPr lang="en-US" sz="1800" dirty="0"/>
          </a:p>
          <a:p>
            <a:pPr marL="0" indent="0">
              <a:buNone/>
            </a:pPr>
            <a:r>
              <a:rPr lang="en-US" sz="1800" dirty="0"/>
              <a:t>Maybe you caught it, but before we end, we shouldn’t forget about the other specific instructions, like how they essay must</a:t>
            </a:r>
          </a:p>
          <a:p>
            <a:pPr lvl="1"/>
            <a:r>
              <a:rPr lang="en-US" sz="1800" dirty="0"/>
              <a:t>Discuss Vallor’s paper “Flourishing on Facebook”</a:t>
            </a:r>
          </a:p>
          <a:p>
            <a:pPr lvl="1"/>
            <a:r>
              <a:rPr lang="en-US" sz="1800" dirty="0"/>
              <a:t>Discuss the different types of friendship</a:t>
            </a:r>
          </a:p>
          <a:p>
            <a:pPr lvl="1"/>
            <a:r>
              <a:rPr lang="en-US" sz="1800" dirty="0"/>
              <a:t>Discuss the features that are necessary for or contribute to good friendships </a:t>
            </a:r>
          </a:p>
          <a:p>
            <a:pPr marL="457200" lvl="1" indent="0">
              <a:buNone/>
            </a:pPr>
            <a:endParaRPr lang="en-US" sz="1800" dirty="0"/>
          </a:p>
          <a:p>
            <a:pPr marL="0" indent="0">
              <a:buNone/>
            </a:pPr>
            <a:r>
              <a:rPr lang="en-US" sz="1800" dirty="0"/>
              <a:t>These were part of the instructions dictating what the content should be (not all essay prompts are this specific). We could do two things here, we could add a paragraph before our first reason discussing Vallor’s paper and their types of friendships and necessary features of good friendships. We could also try to fit this into the introduction, as background information. How you go about it is up to you. Writing is an art, not a science. We recommend the body paragraph.  </a:t>
            </a:r>
          </a:p>
          <a:p>
            <a:pPr marL="0" indent="0">
              <a:buNone/>
            </a:pPr>
            <a:endParaRPr lang="en-CA" sz="1800" dirty="0"/>
          </a:p>
        </p:txBody>
      </p:sp>
      <p:sp>
        <p:nvSpPr>
          <p:cNvPr id="4" name="Footer Placeholder 3">
            <a:extLst>
              <a:ext uri="{FF2B5EF4-FFF2-40B4-BE49-F238E27FC236}">
                <a16:creationId xmlns:a16="http://schemas.microsoft.com/office/drawing/2014/main" id="{73675BB2-86C0-5F0F-7145-4F92A7E41981}"/>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9592712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6C344-9E9E-8A88-2F52-272B6FA710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8E96B3-902B-E45A-E7BD-8113E73EC682}"/>
              </a:ext>
            </a:extLst>
          </p:cNvPr>
          <p:cNvSpPr>
            <a:spLocks noGrp="1"/>
          </p:cNvSpPr>
          <p:nvPr>
            <p:ph type="title"/>
          </p:nvPr>
        </p:nvSpPr>
        <p:spPr/>
        <p:txBody>
          <a:bodyPr/>
          <a:lstStyle/>
          <a:p>
            <a:r>
              <a:rPr lang="en-CA" dirty="0"/>
              <a:t>Step Seven</a:t>
            </a:r>
          </a:p>
        </p:txBody>
      </p:sp>
      <p:sp>
        <p:nvSpPr>
          <p:cNvPr id="3" name="Content Placeholder 2">
            <a:extLst>
              <a:ext uri="{FF2B5EF4-FFF2-40B4-BE49-F238E27FC236}">
                <a16:creationId xmlns:a16="http://schemas.microsoft.com/office/drawing/2014/main" id="{3C3C67C4-8A9D-9909-691D-0D4FFF87E77E}"/>
              </a:ext>
            </a:extLst>
          </p:cNvPr>
          <p:cNvSpPr>
            <a:spLocks noGrp="1"/>
          </p:cNvSpPr>
          <p:nvPr>
            <p:ph idx="1"/>
          </p:nvPr>
        </p:nvSpPr>
        <p:spPr/>
        <p:txBody>
          <a:bodyPr>
            <a:normAutofit fontScale="70000" lnSpcReduction="20000"/>
          </a:bodyPr>
          <a:lstStyle/>
          <a:p>
            <a:pPr marL="0" indent="0">
              <a:buNone/>
            </a:pPr>
            <a:r>
              <a:rPr lang="en-US" sz="1800" dirty="0"/>
              <a:t>The new outline might look something like this: </a:t>
            </a:r>
          </a:p>
          <a:p>
            <a:pPr marL="0" indent="0">
              <a:buNone/>
            </a:pPr>
            <a:endParaRPr lang="en-US" sz="1800" dirty="0"/>
          </a:p>
          <a:p>
            <a:pPr marL="400050" indent="-400050">
              <a:buAutoNum type="romanLcPeriod"/>
            </a:pPr>
            <a:r>
              <a:rPr lang="en-US" dirty="0"/>
              <a:t>Introduction </a:t>
            </a:r>
          </a:p>
          <a:p>
            <a:pPr marL="800100" lvl="1" indent="-342900">
              <a:buAutoNum type="alphaLcPeriod"/>
            </a:pPr>
            <a:r>
              <a:rPr lang="en-US" dirty="0"/>
              <a:t>Background (Vallor?)</a:t>
            </a:r>
          </a:p>
          <a:p>
            <a:pPr marL="800100" lvl="1" indent="-342900">
              <a:buFont typeface="Arial" panose="020B0604020202020204" pitchFamily="34" charset="0"/>
              <a:buAutoNum type="alphaLcPeriod"/>
            </a:pPr>
            <a:r>
              <a:rPr lang="en-US" dirty="0"/>
              <a:t>A challenge to social media for friendships is how it impacts a sense of shared-life, which is essential to cultivate true friendships. </a:t>
            </a:r>
            <a:r>
              <a:rPr lang="en-CA" dirty="0"/>
              <a:t>Social media impacts a sense of shared-life, because a shared-life is about joint activity, and joint activity is difficult online. Further, this challenge is very serious, because if social media becomes the predominant way of maintaining friendships, then we may no longer be able to cultivate true friendships.</a:t>
            </a:r>
            <a:r>
              <a:rPr lang="en-US" dirty="0"/>
              <a:t> </a:t>
            </a:r>
          </a:p>
          <a:p>
            <a:pPr marL="342900" indent="-342900">
              <a:buAutoNum type="romanLcPeriod"/>
            </a:pPr>
            <a:r>
              <a:rPr lang="en-CA" dirty="0"/>
              <a:t>Vallor discusses different types of friends and the necessary features of good friendships. </a:t>
            </a:r>
          </a:p>
          <a:p>
            <a:pPr marL="800100" lvl="1" indent="-342900">
              <a:buAutoNum type="romanLcPeriod"/>
            </a:pPr>
            <a:r>
              <a:rPr lang="en-CA" dirty="0"/>
              <a:t>Types</a:t>
            </a:r>
          </a:p>
          <a:p>
            <a:pPr marL="800100" lvl="1" indent="-342900">
              <a:buAutoNum type="romanLcPeriod"/>
            </a:pPr>
            <a:r>
              <a:rPr lang="en-CA" dirty="0"/>
              <a:t>Features</a:t>
            </a:r>
          </a:p>
          <a:p>
            <a:pPr marL="342900" indent="-342900">
              <a:buAutoNum type="romanLcPeriod"/>
            </a:pPr>
            <a:r>
              <a:rPr lang="en-CA" dirty="0"/>
              <a:t>Social media impacts a sense of shared-life, because a shared-life is about joint activity, and joint activity is difficult online. </a:t>
            </a:r>
          </a:p>
          <a:p>
            <a:pPr marL="800100" lvl="1" indent="-342900">
              <a:buFont typeface="+mj-lt"/>
              <a:buAutoNum type="alphaLcPeriod"/>
            </a:pPr>
            <a:r>
              <a:rPr lang="en-US" dirty="0"/>
              <a:t>Sub points </a:t>
            </a:r>
          </a:p>
          <a:p>
            <a:pPr marL="342900" indent="-342900">
              <a:buAutoNum type="romanLcPeriod"/>
            </a:pPr>
            <a:r>
              <a:rPr lang="en-CA" dirty="0"/>
              <a:t>This challenge is very serious, because if social media becomes the predominant way of maintaining friendships, then we may no longer be able to cultivate true friendships. </a:t>
            </a:r>
          </a:p>
          <a:p>
            <a:pPr marL="800100" lvl="1" indent="-342900">
              <a:buFont typeface="+mj-lt"/>
              <a:buAutoNum type="alphaLcPeriod"/>
            </a:pPr>
            <a:r>
              <a:rPr lang="en-US" dirty="0"/>
              <a:t>Sub points </a:t>
            </a:r>
          </a:p>
          <a:p>
            <a:pPr marL="342900" indent="-342900">
              <a:buAutoNum type="romanLcPeriod"/>
            </a:pPr>
            <a:r>
              <a:rPr lang="en-US" dirty="0"/>
              <a:t>Conclusion </a:t>
            </a:r>
          </a:p>
          <a:p>
            <a:pPr marL="800100" lvl="1" indent="-342900">
              <a:buFont typeface="+mj-lt"/>
              <a:buAutoNum type="alphaLcPeriod"/>
            </a:pPr>
            <a:r>
              <a:rPr lang="en-US" dirty="0"/>
              <a:t>A challenge to social media for friendships is how it impacts a sense of shared-life, which is essential to cultivate true friendships. </a:t>
            </a:r>
            <a:r>
              <a:rPr lang="en-CA" dirty="0"/>
              <a:t>Social media impacts a sense of shared-life, because a shared-life is about joint activity, and joint activity is difficult online. Further, this challenge is very serious, because if social media becomes the predominant way of maintaining friendships, then we may no longer be able to cultivate true friendships.</a:t>
            </a:r>
            <a:r>
              <a:rPr lang="en-US" dirty="0"/>
              <a:t> </a:t>
            </a:r>
          </a:p>
          <a:p>
            <a:pPr marL="800100" lvl="1" indent="-342900">
              <a:buFont typeface="+mj-lt"/>
              <a:buAutoNum type="alphaLcPeriod"/>
            </a:pPr>
            <a:r>
              <a:rPr lang="en-US" dirty="0"/>
              <a:t>Wrap up</a:t>
            </a:r>
            <a:endParaRPr lang="en-US" sz="1800" dirty="0"/>
          </a:p>
          <a:p>
            <a:pPr marL="0" indent="0">
              <a:buNone/>
            </a:pPr>
            <a:endParaRPr lang="en-CA" sz="1800" dirty="0"/>
          </a:p>
        </p:txBody>
      </p:sp>
      <p:sp>
        <p:nvSpPr>
          <p:cNvPr id="4" name="Footer Placeholder 3">
            <a:extLst>
              <a:ext uri="{FF2B5EF4-FFF2-40B4-BE49-F238E27FC236}">
                <a16:creationId xmlns:a16="http://schemas.microsoft.com/office/drawing/2014/main" id="{D75A4732-426D-6CC1-83C4-A27D99EEE1E3}"/>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4343366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EE5D0-E1F6-B2F4-F6F5-BC33E11BAD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AE9D76-5A76-BAD7-1631-3D2F08401EA7}"/>
              </a:ext>
            </a:extLst>
          </p:cNvPr>
          <p:cNvSpPr>
            <a:spLocks noGrp="1"/>
          </p:cNvSpPr>
          <p:nvPr>
            <p:ph type="title"/>
          </p:nvPr>
        </p:nvSpPr>
        <p:spPr/>
        <p:txBody>
          <a:bodyPr/>
          <a:lstStyle/>
          <a:p>
            <a:r>
              <a:rPr lang="en-CA" dirty="0"/>
              <a:t>Step 7: Practice</a:t>
            </a:r>
          </a:p>
        </p:txBody>
      </p:sp>
      <p:sp>
        <p:nvSpPr>
          <p:cNvPr id="3" name="Content Placeholder 2">
            <a:extLst>
              <a:ext uri="{FF2B5EF4-FFF2-40B4-BE49-F238E27FC236}">
                <a16:creationId xmlns:a16="http://schemas.microsoft.com/office/drawing/2014/main" id="{ACA86040-6323-3E09-8840-6FB4CCCE2F30}"/>
              </a:ext>
            </a:extLst>
          </p:cNvPr>
          <p:cNvSpPr>
            <a:spLocks noGrp="1"/>
          </p:cNvSpPr>
          <p:nvPr>
            <p:ph idx="1"/>
          </p:nvPr>
        </p:nvSpPr>
        <p:spPr>
          <a:xfrm>
            <a:off x="699660" y="1511748"/>
            <a:ext cx="10515600" cy="4843332"/>
          </a:xfrm>
        </p:spPr>
        <p:txBody>
          <a:bodyPr>
            <a:normAutofit fontScale="85000" lnSpcReduction="20000"/>
          </a:bodyPr>
          <a:lstStyle/>
          <a:p>
            <a:pPr marL="0" indent="0">
              <a:buNone/>
            </a:pPr>
            <a:r>
              <a:rPr lang="en-CA" b="1" dirty="0"/>
              <a:t>Using the information you’ve written so far about your practice assignment, insert your thesis where it says [Thesis] and reasons into the numbered reasons in the outline below. This is your essay outline. Write in full sentences of phrases. Two or three reasons is fine. </a:t>
            </a:r>
          </a:p>
          <a:p>
            <a:pPr marL="0" indent="0">
              <a:buNone/>
            </a:pPr>
            <a:endParaRPr lang="en-CA" b="1" dirty="0"/>
          </a:p>
          <a:p>
            <a:pPr marL="400050" indent="-400050">
              <a:buAutoNum type="romanLcPeriod"/>
            </a:pPr>
            <a:r>
              <a:rPr lang="en-US" dirty="0"/>
              <a:t>Introduction </a:t>
            </a:r>
          </a:p>
          <a:p>
            <a:pPr marL="800100" lvl="1" indent="-342900">
              <a:buAutoNum type="alphaLcPeriod"/>
            </a:pPr>
            <a:r>
              <a:rPr lang="en-US" dirty="0"/>
              <a:t>Background</a:t>
            </a:r>
          </a:p>
          <a:p>
            <a:pPr marL="800100" lvl="1" indent="-342900">
              <a:buAutoNum type="alphaLcPeriod"/>
            </a:pPr>
            <a:r>
              <a:rPr lang="en-US" dirty="0"/>
              <a:t>[Thesis] </a:t>
            </a:r>
          </a:p>
          <a:p>
            <a:pPr marL="342900" indent="-342900">
              <a:buAutoNum type="romanLcPeriod"/>
            </a:pPr>
            <a:r>
              <a:rPr lang="en-US" dirty="0"/>
              <a:t>[Reason 1]</a:t>
            </a:r>
          </a:p>
          <a:p>
            <a:pPr marL="800100" lvl="1" indent="-342900">
              <a:buFont typeface="+mj-lt"/>
              <a:buAutoNum type="alphaLcPeriod"/>
            </a:pPr>
            <a:r>
              <a:rPr lang="en-US" dirty="0"/>
              <a:t>Sub points </a:t>
            </a:r>
          </a:p>
          <a:p>
            <a:pPr marL="342900" indent="-342900">
              <a:buAutoNum type="romanLcPeriod"/>
            </a:pPr>
            <a:r>
              <a:rPr lang="en-US" dirty="0"/>
              <a:t>[Reason 2] </a:t>
            </a:r>
          </a:p>
          <a:p>
            <a:pPr marL="800100" lvl="1" indent="-342900">
              <a:buFont typeface="+mj-lt"/>
              <a:buAutoNum type="alphaLcPeriod"/>
            </a:pPr>
            <a:r>
              <a:rPr lang="en-US" dirty="0"/>
              <a:t>Sub points </a:t>
            </a:r>
          </a:p>
          <a:p>
            <a:pPr marL="342900" indent="-342900">
              <a:buAutoNum type="romanLcPeriod"/>
            </a:pPr>
            <a:r>
              <a:rPr lang="en-US" dirty="0"/>
              <a:t>[Reason 3] </a:t>
            </a:r>
          </a:p>
          <a:p>
            <a:pPr marL="800100" lvl="1" indent="-342900">
              <a:buFont typeface="+mj-lt"/>
              <a:buAutoNum type="alphaLcPeriod"/>
            </a:pPr>
            <a:r>
              <a:rPr lang="en-US" dirty="0"/>
              <a:t> Sub points </a:t>
            </a:r>
          </a:p>
          <a:p>
            <a:pPr marL="342900" indent="-342900">
              <a:buAutoNum type="romanLcPeriod"/>
            </a:pPr>
            <a:r>
              <a:rPr lang="en-US" dirty="0"/>
              <a:t>[Reason 4]</a:t>
            </a:r>
          </a:p>
          <a:p>
            <a:pPr marL="800100" lvl="1" indent="-342900">
              <a:buFont typeface="+mj-lt"/>
              <a:buAutoNum type="alphaLcPeriod"/>
            </a:pPr>
            <a:r>
              <a:rPr lang="en-US" dirty="0"/>
              <a:t>Sub points </a:t>
            </a:r>
          </a:p>
          <a:p>
            <a:pPr marL="342900" indent="-342900">
              <a:buAutoNum type="romanLcPeriod"/>
            </a:pPr>
            <a:r>
              <a:rPr lang="en-US" dirty="0"/>
              <a:t>Conclusion </a:t>
            </a:r>
          </a:p>
          <a:p>
            <a:pPr marL="800100" lvl="1" indent="-342900">
              <a:buFont typeface="+mj-lt"/>
              <a:buAutoNum type="alphaLcPeriod"/>
            </a:pPr>
            <a:r>
              <a:rPr lang="en-US" dirty="0"/>
              <a:t>Restate [Thesis] </a:t>
            </a:r>
          </a:p>
          <a:p>
            <a:pPr marL="800100" lvl="1" indent="-342900">
              <a:buFont typeface="+mj-lt"/>
              <a:buAutoNum type="alphaLcPeriod"/>
            </a:pPr>
            <a:r>
              <a:rPr lang="en-US" dirty="0"/>
              <a:t>Wrap up</a:t>
            </a:r>
            <a:endParaRPr lang="en-CA" dirty="0"/>
          </a:p>
          <a:p>
            <a:pPr marL="0" indent="0">
              <a:buNone/>
            </a:pPr>
            <a:endParaRPr lang="en-CA" b="1" dirty="0"/>
          </a:p>
          <a:p>
            <a:pPr marL="0" indent="0">
              <a:buNone/>
            </a:pPr>
            <a:endParaRPr lang="en-CA" b="1" dirty="0"/>
          </a:p>
        </p:txBody>
      </p:sp>
      <p:sp>
        <p:nvSpPr>
          <p:cNvPr id="4" name="Footer Placeholder 3">
            <a:extLst>
              <a:ext uri="{FF2B5EF4-FFF2-40B4-BE49-F238E27FC236}">
                <a16:creationId xmlns:a16="http://schemas.microsoft.com/office/drawing/2014/main" id="{F8BA73D6-8ED2-588B-FF25-F95AC9A7A266}"/>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9934371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5185C-A0B8-C78D-E94D-F44FB87D8E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D47411-FEA3-C06C-2E9F-11600FB93A16}"/>
              </a:ext>
            </a:extLst>
          </p:cNvPr>
          <p:cNvSpPr>
            <a:spLocks noGrp="1"/>
          </p:cNvSpPr>
          <p:nvPr>
            <p:ph type="title"/>
          </p:nvPr>
        </p:nvSpPr>
        <p:spPr/>
        <p:txBody>
          <a:bodyPr/>
          <a:lstStyle/>
          <a:p>
            <a:r>
              <a:rPr lang="en-CA" dirty="0"/>
              <a:t>Step 7: Practice continued</a:t>
            </a:r>
          </a:p>
        </p:txBody>
      </p:sp>
      <p:sp>
        <p:nvSpPr>
          <p:cNvPr id="3" name="Content Placeholder 2">
            <a:extLst>
              <a:ext uri="{FF2B5EF4-FFF2-40B4-BE49-F238E27FC236}">
                <a16:creationId xmlns:a16="http://schemas.microsoft.com/office/drawing/2014/main" id="{6B40DA57-E955-6366-DE17-EBDDF8A58A43}"/>
              </a:ext>
            </a:extLst>
          </p:cNvPr>
          <p:cNvSpPr>
            <a:spLocks noGrp="1"/>
          </p:cNvSpPr>
          <p:nvPr>
            <p:ph idx="1"/>
          </p:nvPr>
        </p:nvSpPr>
        <p:spPr>
          <a:xfrm>
            <a:off x="699660" y="1511748"/>
            <a:ext cx="10515600" cy="4843332"/>
          </a:xfrm>
        </p:spPr>
        <p:txBody>
          <a:bodyPr>
            <a:normAutofit fontScale="77500" lnSpcReduction="20000"/>
          </a:bodyPr>
          <a:lstStyle/>
          <a:p>
            <a:pPr marL="0" indent="0">
              <a:buNone/>
            </a:pPr>
            <a:r>
              <a:rPr lang="en-CA" b="1" dirty="0"/>
              <a:t>Using your outline, think of one sub point for each of your reasons and enter them into the [Sub point 1], [Sub point 2], etc., below. These are support for those reasons. It can be anything from a logical justification to facts or statistics, to citing an authority. If someone asked you to justify your reason, for [Reason 1], [Reason 2], etc., and why it connects to your answer, or the thesis, what would you tell them? A short sentence or phrase in point form is fine. </a:t>
            </a:r>
          </a:p>
          <a:p>
            <a:pPr marL="400050" indent="-400050">
              <a:buAutoNum type="romanLcPeriod"/>
            </a:pPr>
            <a:endParaRPr lang="en-US" dirty="0"/>
          </a:p>
          <a:p>
            <a:pPr marL="400050" indent="-400050">
              <a:buAutoNum type="romanLcPeriod"/>
            </a:pPr>
            <a:r>
              <a:rPr lang="en-US" dirty="0"/>
              <a:t>Introduction </a:t>
            </a:r>
          </a:p>
          <a:p>
            <a:pPr marL="800100" lvl="1" indent="-342900">
              <a:buAutoNum type="alphaLcPeriod"/>
            </a:pPr>
            <a:r>
              <a:rPr lang="en-US" dirty="0"/>
              <a:t>Background</a:t>
            </a:r>
          </a:p>
          <a:p>
            <a:pPr marL="800100" lvl="1" indent="-342900">
              <a:buAutoNum type="alphaLcPeriod"/>
            </a:pPr>
            <a:r>
              <a:rPr lang="en-US" dirty="0"/>
              <a:t>[Thesis] </a:t>
            </a:r>
          </a:p>
          <a:p>
            <a:pPr marL="342900" indent="-342900">
              <a:buAutoNum type="romanLcPeriod"/>
            </a:pPr>
            <a:r>
              <a:rPr lang="en-US" dirty="0"/>
              <a:t>[Reason 1]</a:t>
            </a:r>
          </a:p>
          <a:p>
            <a:pPr marL="800100" lvl="1" indent="-342900">
              <a:buFont typeface="+mj-lt"/>
              <a:buAutoNum type="alphaLcPeriod"/>
            </a:pPr>
            <a:r>
              <a:rPr lang="en-US" dirty="0"/>
              <a:t>[Sub point 1]</a:t>
            </a:r>
          </a:p>
          <a:p>
            <a:pPr marL="342900" indent="-342900">
              <a:buAutoNum type="romanLcPeriod"/>
            </a:pPr>
            <a:r>
              <a:rPr lang="en-US" dirty="0"/>
              <a:t>[Reason 2] </a:t>
            </a:r>
          </a:p>
          <a:p>
            <a:pPr marL="800100" lvl="1" indent="-342900">
              <a:buFont typeface="+mj-lt"/>
              <a:buAutoNum type="alphaLcPeriod"/>
            </a:pPr>
            <a:r>
              <a:rPr lang="en-US" dirty="0"/>
              <a:t>[Sub point 2]</a:t>
            </a:r>
          </a:p>
          <a:p>
            <a:pPr marL="342900" indent="-342900">
              <a:buAutoNum type="romanLcPeriod"/>
            </a:pPr>
            <a:r>
              <a:rPr lang="en-US" dirty="0"/>
              <a:t>[Reason 3] </a:t>
            </a:r>
          </a:p>
          <a:p>
            <a:pPr marL="800100" lvl="1" indent="-342900">
              <a:buFont typeface="+mj-lt"/>
              <a:buAutoNum type="alphaLcPeriod"/>
            </a:pPr>
            <a:r>
              <a:rPr lang="en-US" dirty="0"/>
              <a:t>[Sub point 3] </a:t>
            </a:r>
          </a:p>
          <a:p>
            <a:pPr marL="342900" indent="-342900">
              <a:buAutoNum type="romanLcPeriod"/>
            </a:pPr>
            <a:r>
              <a:rPr lang="en-US" dirty="0"/>
              <a:t>[Reason 4]</a:t>
            </a:r>
          </a:p>
          <a:p>
            <a:pPr marL="800100" lvl="1" indent="-342900">
              <a:buFont typeface="+mj-lt"/>
              <a:buAutoNum type="alphaLcPeriod"/>
            </a:pPr>
            <a:r>
              <a:rPr lang="en-US" dirty="0"/>
              <a:t>[Sub point 4]</a:t>
            </a:r>
          </a:p>
          <a:p>
            <a:pPr marL="342900" indent="-342900">
              <a:buAutoNum type="romanLcPeriod"/>
            </a:pPr>
            <a:r>
              <a:rPr lang="en-US" dirty="0"/>
              <a:t>Conclusion </a:t>
            </a:r>
          </a:p>
          <a:p>
            <a:pPr marL="800100" lvl="1" indent="-342900">
              <a:buFont typeface="+mj-lt"/>
              <a:buAutoNum type="alphaLcPeriod"/>
            </a:pPr>
            <a:r>
              <a:rPr lang="en-US" dirty="0"/>
              <a:t>Restate [Thesis] </a:t>
            </a:r>
          </a:p>
          <a:p>
            <a:pPr marL="800100" lvl="1" indent="-342900">
              <a:buFont typeface="+mj-lt"/>
              <a:buAutoNum type="alphaLcPeriod"/>
            </a:pPr>
            <a:r>
              <a:rPr lang="en-US" dirty="0"/>
              <a:t>Wrap up</a:t>
            </a:r>
            <a:endParaRPr lang="en-CA" dirty="0"/>
          </a:p>
          <a:p>
            <a:pPr marL="0" indent="0">
              <a:buNone/>
            </a:pPr>
            <a:endParaRPr lang="en-CA" b="1" dirty="0"/>
          </a:p>
          <a:p>
            <a:pPr marL="0" indent="0">
              <a:buNone/>
            </a:pPr>
            <a:endParaRPr lang="en-CA" b="1" dirty="0"/>
          </a:p>
        </p:txBody>
      </p:sp>
      <p:sp>
        <p:nvSpPr>
          <p:cNvPr id="4" name="Footer Placeholder 3">
            <a:extLst>
              <a:ext uri="{FF2B5EF4-FFF2-40B4-BE49-F238E27FC236}">
                <a16:creationId xmlns:a16="http://schemas.microsoft.com/office/drawing/2014/main" id="{804EDB5A-8171-E649-FAA2-888F1609707B}"/>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0340991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2702F-007C-EA6D-9751-DE85401202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9FDC6E-4C95-7CDF-4350-6B0A14C9F9D0}"/>
              </a:ext>
            </a:extLst>
          </p:cNvPr>
          <p:cNvSpPr>
            <a:spLocks noGrp="1"/>
          </p:cNvSpPr>
          <p:nvPr>
            <p:ph type="title"/>
          </p:nvPr>
        </p:nvSpPr>
        <p:spPr/>
        <p:txBody>
          <a:bodyPr/>
          <a:lstStyle/>
          <a:p>
            <a:r>
              <a:rPr lang="en-CA" dirty="0"/>
              <a:t>Putting it All Together</a:t>
            </a:r>
          </a:p>
        </p:txBody>
      </p:sp>
      <p:sp>
        <p:nvSpPr>
          <p:cNvPr id="3" name="Content Placeholder 2">
            <a:extLst>
              <a:ext uri="{FF2B5EF4-FFF2-40B4-BE49-F238E27FC236}">
                <a16:creationId xmlns:a16="http://schemas.microsoft.com/office/drawing/2014/main" id="{CC35EF5B-E50F-0A25-3719-0BD5047CD9CC}"/>
              </a:ext>
            </a:extLst>
          </p:cNvPr>
          <p:cNvSpPr>
            <a:spLocks noGrp="1"/>
          </p:cNvSpPr>
          <p:nvPr>
            <p:ph idx="1"/>
          </p:nvPr>
        </p:nvSpPr>
        <p:spPr/>
        <p:txBody>
          <a:bodyPr>
            <a:normAutofit/>
          </a:bodyPr>
          <a:lstStyle/>
          <a:p>
            <a:pPr marL="0" indent="0">
              <a:buNone/>
            </a:pPr>
            <a:endParaRPr lang="en-CA" b="1" dirty="0"/>
          </a:p>
          <a:p>
            <a:pPr marL="0" indent="0">
              <a:buNone/>
            </a:pPr>
            <a:endParaRPr lang="en-CA" b="1" dirty="0"/>
          </a:p>
          <a:p>
            <a:pPr marL="0" indent="0">
              <a:buNone/>
            </a:pPr>
            <a:r>
              <a:rPr lang="en-CA" sz="1600" dirty="0"/>
              <a:t>Feel free to translate your outline into an essay. Again, each roman numeral is a new paragraph. Feel free to copy and paste each sentence. The sub points will be part of the paragraph they fall under. Easy way? Just delete the roman numerals, put a space between them. Then delete the letters for the sub points and include them into that paragraph. </a:t>
            </a:r>
          </a:p>
          <a:p>
            <a:pPr marL="0" indent="0">
              <a:buNone/>
            </a:pPr>
            <a:endParaRPr lang="en-CA" sz="1600" b="1" dirty="0"/>
          </a:p>
          <a:p>
            <a:pPr marL="0" indent="0">
              <a:buNone/>
            </a:pPr>
            <a:endParaRPr lang="en-CA" b="1" dirty="0"/>
          </a:p>
          <a:p>
            <a:pPr marL="0" indent="0">
              <a:buNone/>
            </a:pPr>
            <a:endParaRPr lang="en-CA" b="1" dirty="0"/>
          </a:p>
        </p:txBody>
      </p:sp>
      <p:sp>
        <p:nvSpPr>
          <p:cNvPr id="4" name="Footer Placeholder 3">
            <a:extLst>
              <a:ext uri="{FF2B5EF4-FFF2-40B4-BE49-F238E27FC236}">
                <a16:creationId xmlns:a16="http://schemas.microsoft.com/office/drawing/2014/main" id="{9385E7FD-CB36-DA38-7387-3B16FDCDD392}"/>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6647007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BF052-E748-1992-F891-5F55F4A1DF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E33992-5A62-97C5-FDF4-809EEB3D4364}"/>
              </a:ext>
            </a:extLst>
          </p:cNvPr>
          <p:cNvSpPr>
            <a:spLocks noGrp="1"/>
          </p:cNvSpPr>
          <p:nvPr>
            <p:ph type="title"/>
          </p:nvPr>
        </p:nvSpPr>
        <p:spPr/>
        <p:txBody>
          <a:bodyPr/>
          <a:lstStyle/>
          <a:p>
            <a:r>
              <a:rPr lang="en-CA" dirty="0"/>
              <a:t>Putting it All Together</a:t>
            </a:r>
          </a:p>
        </p:txBody>
      </p:sp>
      <p:sp>
        <p:nvSpPr>
          <p:cNvPr id="3" name="Content Placeholder 2">
            <a:extLst>
              <a:ext uri="{FF2B5EF4-FFF2-40B4-BE49-F238E27FC236}">
                <a16:creationId xmlns:a16="http://schemas.microsoft.com/office/drawing/2014/main" id="{46A96565-7DA4-A01B-6090-3B7415C7A4F9}"/>
              </a:ext>
            </a:extLst>
          </p:cNvPr>
          <p:cNvSpPr>
            <a:spLocks noGrp="1"/>
          </p:cNvSpPr>
          <p:nvPr>
            <p:ph idx="1"/>
          </p:nvPr>
        </p:nvSpPr>
        <p:spPr/>
        <p:txBody>
          <a:bodyPr>
            <a:normAutofit/>
          </a:bodyPr>
          <a:lstStyle/>
          <a:p>
            <a:pPr marL="0" indent="0">
              <a:buNone/>
            </a:pPr>
            <a:r>
              <a:rPr lang="en-CA" b="1" dirty="0"/>
              <a:t>(Space to write in your essay here)</a:t>
            </a:r>
          </a:p>
          <a:p>
            <a:pPr marL="0" indent="0">
              <a:buNone/>
            </a:pPr>
            <a:endParaRPr lang="en-CA" b="1" dirty="0"/>
          </a:p>
          <a:p>
            <a:pPr marL="0" indent="0">
              <a:buNone/>
            </a:pPr>
            <a:endParaRPr lang="en-CA" b="1" dirty="0"/>
          </a:p>
          <a:p>
            <a:pPr marL="0" indent="0">
              <a:buNone/>
            </a:pPr>
            <a:endParaRPr lang="en-CA" b="1" dirty="0"/>
          </a:p>
        </p:txBody>
      </p:sp>
      <p:sp>
        <p:nvSpPr>
          <p:cNvPr id="4" name="Footer Placeholder 3">
            <a:extLst>
              <a:ext uri="{FF2B5EF4-FFF2-40B4-BE49-F238E27FC236}">
                <a16:creationId xmlns:a16="http://schemas.microsoft.com/office/drawing/2014/main" id="{F8B3E55D-2425-09F5-E93B-5BCA3908085A}"/>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1612199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B718B-C710-7690-0D0D-FCE8504B03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2BF34A-57B9-A6A2-61AD-F844D86D3B39}"/>
              </a:ext>
            </a:extLst>
          </p:cNvPr>
          <p:cNvSpPr>
            <a:spLocks noGrp="1"/>
          </p:cNvSpPr>
          <p:nvPr>
            <p:ph type="title"/>
          </p:nvPr>
        </p:nvSpPr>
        <p:spPr/>
        <p:txBody>
          <a:bodyPr/>
          <a:lstStyle/>
          <a:p>
            <a:r>
              <a:rPr lang="en-CA" dirty="0"/>
              <a:t>Assess</a:t>
            </a:r>
          </a:p>
        </p:txBody>
      </p:sp>
      <p:sp>
        <p:nvSpPr>
          <p:cNvPr id="3" name="Content Placeholder 2">
            <a:extLst>
              <a:ext uri="{FF2B5EF4-FFF2-40B4-BE49-F238E27FC236}">
                <a16:creationId xmlns:a16="http://schemas.microsoft.com/office/drawing/2014/main" id="{DCCC7FAF-7322-E0C2-86CB-CDBAAF58EDAD}"/>
              </a:ext>
            </a:extLst>
          </p:cNvPr>
          <p:cNvSpPr>
            <a:spLocks noGrp="1"/>
          </p:cNvSpPr>
          <p:nvPr>
            <p:ph idx="1"/>
          </p:nvPr>
        </p:nvSpPr>
        <p:spPr>
          <a:xfrm>
            <a:off x="699660" y="1511748"/>
            <a:ext cx="10515600" cy="4843332"/>
          </a:xfrm>
        </p:spPr>
        <p:txBody>
          <a:bodyPr>
            <a:normAutofit lnSpcReduction="10000"/>
          </a:bodyPr>
          <a:lstStyle/>
          <a:p>
            <a:pPr marL="0" indent="0">
              <a:buNone/>
            </a:pPr>
            <a:endParaRPr lang="en-CA" sz="1800" dirty="0"/>
          </a:p>
          <a:p>
            <a:pPr marL="0" indent="0">
              <a:buNone/>
            </a:pPr>
            <a:r>
              <a:rPr lang="en-CA" sz="1800" dirty="0"/>
              <a:t>Look at what you just wrote. Does it look decent? It will need some more work, but at least you have a strong structure and outline to work from, as well as ways to add to it while retaining coherence. </a:t>
            </a:r>
          </a:p>
          <a:p>
            <a:pPr marL="0" indent="0">
              <a:buNone/>
            </a:pPr>
            <a:r>
              <a:rPr lang="en-CA" sz="1800" dirty="0"/>
              <a:t>How was the method? Did it make essay writing easier? Reflect on the process and how it worked (or didn’t) for you. Is there anything you can change to make it your own method?</a:t>
            </a:r>
          </a:p>
          <a:p>
            <a:pPr marL="0" indent="0">
              <a:buNone/>
            </a:pPr>
            <a:endParaRPr lang="en-CA" sz="1800" dirty="0"/>
          </a:p>
          <a:p>
            <a:pPr marL="0" indent="0">
              <a:buNone/>
            </a:pPr>
            <a:r>
              <a:rPr lang="en-CA" sz="1800" dirty="0"/>
              <a:t>This is an essay template you can use for a future essay. </a:t>
            </a:r>
          </a:p>
          <a:p>
            <a:pPr marL="0" indent="0">
              <a:buNone/>
            </a:pPr>
            <a:endParaRPr lang="en-CA" sz="1800" dirty="0"/>
          </a:p>
          <a:p>
            <a:pPr marL="0" indent="0">
              <a:buNone/>
            </a:pPr>
            <a:r>
              <a:rPr lang="en-CA" sz="1800" dirty="0"/>
              <a:t>If you need more words, you can add more sub points for each reason and add more detailed background information. You can also add more reasons. </a:t>
            </a:r>
          </a:p>
          <a:p>
            <a:pPr marL="0" indent="0">
              <a:buNone/>
            </a:pPr>
            <a:r>
              <a:rPr lang="en-CA" sz="1800" dirty="0"/>
              <a:t>  </a:t>
            </a:r>
          </a:p>
        </p:txBody>
      </p:sp>
      <p:sp>
        <p:nvSpPr>
          <p:cNvPr id="4" name="Footer Placeholder 3">
            <a:extLst>
              <a:ext uri="{FF2B5EF4-FFF2-40B4-BE49-F238E27FC236}">
                <a16:creationId xmlns:a16="http://schemas.microsoft.com/office/drawing/2014/main" id="{657A0659-375C-AE7B-89DF-61D1D4A2DD9C}"/>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8555097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4ACB1-89B8-F7BE-0FE0-68BEB058C5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DC904C-49BD-359B-6E81-AF49572EAFD3}"/>
              </a:ext>
            </a:extLst>
          </p:cNvPr>
          <p:cNvSpPr>
            <a:spLocks noGrp="1"/>
          </p:cNvSpPr>
          <p:nvPr>
            <p:ph type="title"/>
          </p:nvPr>
        </p:nvSpPr>
        <p:spPr/>
        <p:txBody>
          <a:bodyPr/>
          <a:lstStyle/>
          <a:p>
            <a:r>
              <a:rPr lang="en-CA" dirty="0"/>
              <a:t>Summary</a:t>
            </a:r>
          </a:p>
        </p:txBody>
      </p:sp>
      <p:sp>
        <p:nvSpPr>
          <p:cNvPr id="3" name="Content Placeholder 2">
            <a:extLst>
              <a:ext uri="{FF2B5EF4-FFF2-40B4-BE49-F238E27FC236}">
                <a16:creationId xmlns:a16="http://schemas.microsoft.com/office/drawing/2014/main" id="{E3598CBE-4F0E-CAD6-F83D-03EB018A576E}"/>
              </a:ext>
            </a:extLst>
          </p:cNvPr>
          <p:cNvSpPr>
            <a:spLocks noGrp="1"/>
          </p:cNvSpPr>
          <p:nvPr>
            <p:ph idx="1"/>
          </p:nvPr>
        </p:nvSpPr>
        <p:spPr>
          <a:xfrm>
            <a:off x="699660" y="1511748"/>
            <a:ext cx="10515600" cy="4843332"/>
          </a:xfrm>
        </p:spPr>
        <p:txBody>
          <a:bodyPr>
            <a:normAutofit/>
          </a:bodyPr>
          <a:lstStyle/>
          <a:p>
            <a:pPr marL="0" indent="0">
              <a:buNone/>
            </a:pPr>
            <a:r>
              <a:rPr lang="en-CA" sz="1600" dirty="0"/>
              <a:t>This lesson introduced a method for writing a humanities essay. The steps are below:</a:t>
            </a:r>
          </a:p>
          <a:p>
            <a:pPr marL="800100" lvl="1" indent="-342900">
              <a:buFont typeface="+mj-lt"/>
              <a:buAutoNum type="arabicPeriod"/>
            </a:pPr>
            <a:r>
              <a:rPr lang="en-US" sz="1600" dirty="0"/>
              <a:t>Read the instructions carefully </a:t>
            </a:r>
          </a:p>
          <a:p>
            <a:pPr marL="800100" lvl="1" indent="-342900">
              <a:buFont typeface="+mj-lt"/>
              <a:buAutoNum type="arabicPeriod"/>
            </a:pPr>
            <a:r>
              <a:rPr lang="en-US" sz="1600" dirty="0"/>
              <a:t>Write down the instructions in your own words </a:t>
            </a:r>
          </a:p>
          <a:p>
            <a:pPr marL="800100" lvl="1" indent="-342900">
              <a:buFont typeface="+mj-lt"/>
              <a:buAutoNum type="arabicPeriod"/>
            </a:pPr>
            <a:r>
              <a:rPr lang="en-US" sz="1600" dirty="0"/>
              <a:t>Read the prompt carefully </a:t>
            </a:r>
          </a:p>
          <a:p>
            <a:pPr marL="800100" lvl="1" indent="-342900">
              <a:buFont typeface="+mj-lt"/>
              <a:buAutoNum type="arabicPeriod"/>
            </a:pPr>
            <a:r>
              <a:rPr lang="en-US" sz="1600" dirty="0"/>
              <a:t>Answer the prompt </a:t>
            </a:r>
          </a:p>
          <a:p>
            <a:pPr marL="800100" lvl="1" indent="-342900">
              <a:buFont typeface="+mj-lt"/>
              <a:buAutoNum type="arabicPeriod"/>
            </a:pPr>
            <a:r>
              <a:rPr lang="en-US" sz="1600" dirty="0"/>
              <a:t>Gather your reasons and evidence </a:t>
            </a:r>
          </a:p>
          <a:p>
            <a:pPr marL="800100" lvl="1" indent="-342900">
              <a:buFont typeface="+mj-lt"/>
              <a:buAutoNum type="arabicPeriod"/>
            </a:pPr>
            <a:r>
              <a:rPr lang="en-US" sz="1600" dirty="0"/>
              <a:t>Create your thesis: Link the reasons and answer </a:t>
            </a:r>
          </a:p>
          <a:p>
            <a:pPr marL="800100" lvl="1" indent="-342900">
              <a:buFont typeface="+mj-lt"/>
              <a:buAutoNum type="arabicPeriod"/>
            </a:pPr>
            <a:r>
              <a:rPr lang="en-US" sz="1600" dirty="0"/>
              <a:t>Structure your essay </a:t>
            </a:r>
            <a:r>
              <a:rPr lang="en-CA" sz="1600" dirty="0"/>
              <a:t> </a:t>
            </a:r>
          </a:p>
          <a:p>
            <a:pPr marL="800100" lvl="1" indent="-342900">
              <a:buFont typeface="+mj-lt"/>
              <a:buAutoNum type="arabicPeriod"/>
            </a:pPr>
            <a:endParaRPr lang="en-CA" sz="1600" dirty="0"/>
          </a:p>
          <a:p>
            <a:pPr marL="0" indent="0">
              <a:buNone/>
            </a:pPr>
            <a:r>
              <a:rPr lang="en-CA" sz="1600" dirty="0"/>
              <a:t>By following this method, it provides a way to coherently structure a humanities essay. It requires some planning and work, but the results using this essay method should guarantee a stronger essay, given you do the proper research. Just remember that the essay can be tweaked to make it your own, too! Although I present writing as a recipe or algorithm, writing is an art, not a science.  </a:t>
            </a:r>
          </a:p>
        </p:txBody>
      </p:sp>
      <p:sp>
        <p:nvSpPr>
          <p:cNvPr id="4" name="Footer Placeholder 3">
            <a:extLst>
              <a:ext uri="{FF2B5EF4-FFF2-40B4-BE49-F238E27FC236}">
                <a16:creationId xmlns:a16="http://schemas.microsoft.com/office/drawing/2014/main" id="{C1BD14B0-2FAA-8C0F-35A5-3257E5CFE1F6}"/>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0576002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34679-C4B7-8A74-4C19-432C7D1D78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E3289E-7542-1A97-56B9-162692DD99AD}"/>
              </a:ext>
            </a:extLst>
          </p:cNvPr>
          <p:cNvSpPr>
            <a:spLocks noGrp="1"/>
          </p:cNvSpPr>
          <p:nvPr>
            <p:ph type="title"/>
          </p:nvPr>
        </p:nvSpPr>
        <p:spPr/>
        <p:txBody>
          <a:bodyPr/>
          <a:lstStyle/>
          <a:p>
            <a:r>
              <a:rPr lang="en-CA" dirty="0"/>
              <a:t>Writing Help</a:t>
            </a:r>
          </a:p>
        </p:txBody>
      </p:sp>
      <p:sp>
        <p:nvSpPr>
          <p:cNvPr id="3" name="Content Placeholder 2">
            <a:extLst>
              <a:ext uri="{FF2B5EF4-FFF2-40B4-BE49-F238E27FC236}">
                <a16:creationId xmlns:a16="http://schemas.microsoft.com/office/drawing/2014/main" id="{0C059808-3559-2761-20A0-CC41A6B708DF}"/>
              </a:ext>
            </a:extLst>
          </p:cNvPr>
          <p:cNvSpPr>
            <a:spLocks noGrp="1"/>
          </p:cNvSpPr>
          <p:nvPr>
            <p:ph idx="1"/>
          </p:nvPr>
        </p:nvSpPr>
        <p:spPr/>
        <p:txBody>
          <a:bodyPr/>
          <a:lstStyle/>
          <a:p>
            <a:pPr marL="0" indent="0">
              <a:buNone/>
            </a:pPr>
            <a:endParaRPr lang="en-US" dirty="0"/>
          </a:p>
          <a:p>
            <a:pPr marL="0" indent="0">
              <a:buNone/>
            </a:pPr>
            <a:r>
              <a:rPr lang="en-US" sz="1800" dirty="0"/>
              <a:t>If you’ve gone through this lesson and still need help with approaching a specific assignment, need help on specific steps, or want to make sure you’re approaching the assignment correctly, you have a few options. </a:t>
            </a:r>
          </a:p>
          <a:p>
            <a:pPr marL="0" indent="0">
              <a:buNone/>
            </a:pPr>
            <a:endParaRPr lang="en-US" sz="1800" dirty="0"/>
          </a:p>
          <a:p>
            <a:pPr marL="342900" indent="-342900">
              <a:buFont typeface="+mj-lt"/>
              <a:buAutoNum type="arabicPeriod"/>
            </a:pPr>
            <a:r>
              <a:rPr lang="en-US" sz="1800" dirty="0"/>
              <a:t>Visit your prof’s or Teaching Assistant’s office hours </a:t>
            </a:r>
          </a:p>
          <a:p>
            <a:pPr marL="342900" indent="-342900">
              <a:buFont typeface="+mj-lt"/>
              <a:buAutoNum type="arabicPeriod"/>
            </a:pPr>
            <a:r>
              <a:rPr lang="en-US" sz="1800" dirty="0"/>
              <a:t>Go to your university’s writing center </a:t>
            </a:r>
          </a:p>
          <a:p>
            <a:pPr marL="342900" indent="-342900">
              <a:buFont typeface="+mj-lt"/>
              <a:buAutoNum type="arabicPeriod"/>
            </a:pPr>
            <a:r>
              <a:rPr lang="en-US" sz="1800" dirty="0"/>
              <a:t>Seek out your institution’s learning </a:t>
            </a:r>
            <a:r>
              <a:rPr lang="en-US" sz="1800"/>
              <a:t>resources </a:t>
            </a:r>
            <a:endParaRPr lang="en-US" sz="1800" dirty="0"/>
          </a:p>
          <a:p>
            <a:pPr marL="342900" indent="-342900">
              <a:buFont typeface="+mj-lt"/>
              <a:buAutoNum type="arabicPeriod"/>
            </a:pPr>
            <a:r>
              <a:rPr lang="en-US" sz="1800" dirty="0"/>
              <a:t>Contact WILCOX WRITING for writing tutoring at </a:t>
            </a:r>
            <a:r>
              <a:rPr lang="en-US" sz="1800" dirty="0">
                <a:hlinkClick r:id="rId2"/>
              </a:rPr>
              <a:t>www.wilcoxwriting.ca</a:t>
            </a:r>
            <a:endParaRPr lang="en-US" sz="1800" dirty="0"/>
          </a:p>
          <a:p>
            <a:pPr marL="342900" indent="-342900">
              <a:buFont typeface="+mj-lt"/>
              <a:buAutoNum type="arabicPeriod"/>
            </a:pPr>
            <a:endParaRPr lang="en-US" dirty="0"/>
          </a:p>
          <a:p>
            <a:pPr marL="0" indent="0">
              <a:buNone/>
            </a:pPr>
            <a:endParaRPr lang="en-US" dirty="0"/>
          </a:p>
        </p:txBody>
      </p:sp>
      <p:sp>
        <p:nvSpPr>
          <p:cNvPr id="4" name="Footer Placeholder 3">
            <a:extLst>
              <a:ext uri="{FF2B5EF4-FFF2-40B4-BE49-F238E27FC236}">
                <a16:creationId xmlns:a16="http://schemas.microsoft.com/office/drawing/2014/main" id="{EC5913E9-D842-FD18-F7B9-4B67671EBB4B}"/>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4294659666"/>
      </p:ext>
    </p:extLst>
  </p:cSld>
  <p:clrMapOvr>
    <a:masterClrMapping/>
  </p:clrMapOvr>
</p:sld>
</file>

<file path=ppt/theme/theme1.xml><?xml version="1.0" encoding="utf-8"?>
<a:theme xmlns:a="http://schemas.openxmlformats.org/drawingml/2006/main" name="School Days">
  <a:themeElements>
    <a:clrScheme name="Custom 1">
      <a:dk1>
        <a:srgbClr val="000000"/>
      </a:dk1>
      <a:lt1>
        <a:srgbClr val="FFFFFF"/>
      </a:lt1>
      <a:dk2>
        <a:srgbClr val="2C3431"/>
      </a:dk2>
      <a:lt2>
        <a:srgbClr val="F7F5F1"/>
      </a:lt2>
      <a:accent1>
        <a:srgbClr val="D0805C"/>
      </a:accent1>
      <a:accent2>
        <a:srgbClr val="CD972B"/>
      </a:accent2>
      <a:accent3>
        <a:srgbClr val="568A80"/>
      </a:accent3>
      <a:accent4>
        <a:srgbClr val="9FA757"/>
      </a:accent4>
      <a:accent5>
        <a:srgbClr val="78A080"/>
      </a:accent5>
      <a:accent6>
        <a:srgbClr val="93A3C5"/>
      </a:accent6>
      <a:hlink>
        <a:srgbClr val="CB6D48"/>
      </a:hlink>
      <a:folHlink>
        <a:srgbClr val="568A80"/>
      </a:folHlink>
    </a:clrScheme>
    <a:fontScheme name="Custom 1">
      <a:majorFont>
        <a:latin typeface="JasmineUPC"/>
        <a:ea typeface=""/>
        <a:cs typeface=""/>
      </a:majorFont>
      <a:minorFont>
        <a:latin typeface="Ralew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chool days" id="{F6AD9D3A-EE5E-4DC1-9F48-327DE4799662}" vid="{8ABC6A8D-2192-43EC-8164-F02022423E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_xmlsignatures/_rels/origin.sigs.rels><?xml version="1.0" encoding="UTF-8" standalone="yes"?>
<Relationships xmlns="http://schemas.openxmlformats.org/package/2006/relationships"><Relationship Id="rId1" Type="http://schemas.openxmlformats.org/package/2006/relationships/digital-signature/signature" Target="sig1.xml"/></Relationships>
</file>

<file path=_xmlsignatures/sig1.xml><?xml version="1.0" encoding="utf-8"?>
<Signature xmlns="http://www.w3.org/2000/09/xmldsig#" Id="idPackageSignature">
  <SignedInfo>
    <CanonicalizationMethod Algorithm="http://www.w3.org/TR/2001/REC-xml-c14n-20010315"/>
    <SignatureMethod Algorithm="http://www.w3.org/2001/04/xmldsig-more#rsa-sha256"/>
    <Reference Type="http://www.w3.org/2000/09/xmldsig#Object" URI="#idPackageObject">
      <DigestMethod Algorithm="http://www.w3.org/2001/04/xmlenc#sha256"/>
      <DigestValue>uuMvZWd/R/fJMEgc9YB8BVVT9AH4HFU7wFZX2o9Bk+8=</DigestValue>
    </Reference>
    <Reference Type="http://www.w3.org/2000/09/xmldsig#Object" URI="#idOfficeObject">
      <DigestMethod Algorithm="http://www.w3.org/2001/04/xmlenc#sha256"/>
      <DigestValue>xFZ4PL3KZOU/j/LLWpVSO8sgzraM2C6BqU6DD4wdrE4=</DigestValue>
    </Reference>
    <Reference Type="http://uri.etsi.org/01903#SignedProperties" URI="#idSignedProperties">
      <Transforms>
        <Transform Algorithm="http://www.w3.org/TR/2001/REC-xml-c14n-20010315"/>
      </Transforms>
      <DigestMethod Algorithm="http://www.w3.org/2001/04/xmlenc#sha256"/>
      <DigestValue>+ZW7RvR0oVv12cl4C7qYT5su27vWM5lusf31FkH0E2c=</DigestValue>
    </Reference>
  </SignedInfo>
  <SignatureValue>LTvFYO0xT0gOpES/abRDjf0dZP9xNtOoWC4ZHBSLg+LJlNa4mWywAgBgMyRZ58QGMP7HpFeUb1Sv
ZdrjQ6k1pnyGgBokIaoo1+6Mdd24NSjJEECo+ILnyS00NGWMeypniz7ITlYoVtVTD0XoCP5Se70h
KEM/tM582Hg1Wtxd+gNfZL8IPNP6BqZFvUBwF5UmP+CSw5MEpoPwpCWSSU6ZXp3Kco6RRi31Rr6o
IxUhzX6q8N8MFYyFlwK7u//J2crLlhI5pwAMkU4nGq/0/TivIN44gkERkssakQympi20F6Qb4YMz
rYlhmIyGLrM0SduzVVVujvsHIDqlE1vaeo3OJQ==</SignatureValue>
  <KeyInfo>
    <X509Data>
      <X509Certificate>MIIDmDCCAoCgAwIBAgIKYj3CgwBQY88AoTANBgkqhkiG9w0BAQsFADB6MRYwFAYDVQQDEw1BbmRyZXcgV2lsY294MSgwJgYDVQQKEx9Ub3JvbnRvIE1ldHJvcG9saXRhbiBVbml2ZXJzaXR5MSkwJwYJKoZIhvcNAQkBFhphbmRyZXcud2lsY294QHRvcm9udG9tdS5jYTELMAkGA1UEBhMCQ0EwHhcNMjUwMzAxMjM0MzAzWhcNMzAwMzAxMjM0MzAzWjB6MRYwFAYDVQQDEw1BbmRyZXcgV2lsY294MSgwJgYDVQQKEx9Ub3JvbnRvIE1ldHJvcG9saXRhbiBVbml2ZXJzaXR5MSkwJwYJKoZIhvcNAQkBFhphbmRyZXcud2lsY294QHRvcm9udG9tdS5jYTELMAkGA1UEBhMCQ0EwggEiMA0GCSqGSIb3DQEBAQUAA4IBDwAwggEKAoIBAQCq25V30DcHzwZpyCwmqiQDNvetKnKkRNORmPPSpYZC7B2VAcsqiHRI5qSFxRSqIFx+o8kE8pfl2urZQ5wtaxtjSHglatvFRKeKAgfBaXf2XJKjBg1U4Fs0caLLMsGkOoS5hvO8/CvJlj9JjsiGZ3Xol1ezq5qCYzIb91AqpKB63h4YKRCyhiM+A/262NxxON7i2Pvrs0QpYLa1S5jIE/RG+vKo+neQDszWKC2jNdkuBce5LTDaqRo+1tudid+RiwQQnv0lOD20ioRqs6PYDZotfo2dXE/7/0vHEiGN/bQk2vnWajo3EcbWF2gfQWs0zuz1RuYawuWUbPQnrzvDCeoXAgMBAAGjIDAeMA8GCSqGSIb3LwEBCgQCBQAwCwYDVR0PBAQDAgeAMA0GCSqGSIb3DQEBCwUAA4IBAQChccpmxzwEwIoSjIBCArEw0LIbCoxh9zkq7yN2ZRYDb+lKMyHwIX16Dyec70u/zQkWAXtATCinlMOEUe74PMmbxPMhFFwN85z98kRnZ+gFkymjvsW1QeHPB+1ZD4jaxVJ2ySPP0lD3z7T0IGrgWG1mPcBUyqvM1zx+lXqHFy7SBCzGwExwfJPU8H6B9I5TtsRDFx7Y+eEMcYlHFrubDrc4qa1/WkhwwzC0fTA+KDIRkTCgJmU4BujiVaZnMY0KotMA1giYlKU3VFrdroVsu/yM/+SAKFq0fcUqDdhQ78oOvK1UBtR1gf5EUfl3/fne1QEvjq5/pn5X4DIve+wmaRbS</X509Certificate>
    </X509Data>
  </KeyInfo>
  <Object Id="idPackageObject">
    <Manifest>
      <Reference URI="/_rels/.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5"/>
          </Transform>
          <Transform Algorithm="http://www.w3.org/TR/2001/REC-xml-c14n-20010315"/>
        </Transforms>
        <DigestMethod Algorithm="http://www.w3.org/2001/04/xmlenc#sha256"/>
        <DigestValue>nDwfdHlzzXQ1mMgenyYNbDgv0c+nuySKuqDqaLgX/8g=</DigestValue>
      </Reference>
      <Reference URI="/docMetadata/LabelInfo.xml?ContentType=application/vnd.ms-office.classificationlabels+xml">
        <DigestMethod Algorithm="http://www.w3.org/2001/04/xmlenc#sha256"/>
        <DigestValue>FoZa1homWlo8+fZY9XO4cL76jZtP7FDGPWa8fpG7/EE=</DigestValue>
      </Reference>
      <Reference URI="/ppt/_rels/presentation.xml.rels?ContentType=application/vnd.openxmlformats-package.relationships+xml">
        <Transforms>
          <Transform Algorithm="http://schemas.openxmlformats.org/package/2006/RelationshipTransform">
            <mdssi:RelationshipReference xmlns:mdssi="http://schemas.openxmlformats.org/package/2006/digital-signature" SourceId="rId68"/>
            <mdssi:RelationshipReference xmlns:mdssi="http://schemas.openxmlformats.org/package/2006/digital-signature" SourceId="rId7"/>
            <mdssi:RelationshipReference xmlns:mdssi="http://schemas.openxmlformats.org/package/2006/digital-signature" SourceId="rId2"/>
            <mdssi:RelationshipReference xmlns:mdssi="http://schemas.openxmlformats.org/package/2006/digital-signature" SourceId="rId16"/>
            <mdssi:RelationshipReference xmlns:mdssi="http://schemas.openxmlformats.org/package/2006/digital-signature" SourceId="rId29"/>
            <mdssi:RelationshipReference xmlns:mdssi="http://schemas.openxmlformats.org/package/2006/digital-signature" SourceId="rId11"/>
            <mdssi:RelationshipReference xmlns:mdssi="http://schemas.openxmlformats.org/package/2006/digital-signature" SourceId="rId24"/>
            <mdssi:RelationshipReference xmlns:mdssi="http://schemas.openxmlformats.org/package/2006/digital-signature" SourceId="rId32"/>
            <mdssi:RelationshipReference xmlns:mdssi="http://schemas.openxmlformats.org/package/2006/digital-signature" SourceId="rId37"/>
            <mdssi:RelationshipReference xmlns:mdssi="http://schemas.openxmlformats.org/package/2006/digital-signature" SourceId="rId40"/>
            <mdssi:RelationshipReference xmlns:mdssi="http://schemas.openxmlformats.org/package/2006/digital-signature" SourceId="rId45"/>
            <mdssi:RelationshipReference xmlns:mdssi="http://schemas.openxmlformats.org/package/2006/digital-signature" SourceId="rId53"/>
            <mdssi:RelationshipReference xmlns:mdssi="http://schemas.openxmlformats.org/package/2006/digital-signature" SourceId="rId58"/>
            <mdssi:RelationshipReference xmlns:mdssi="http://schemas.openxmlformats.org/package/2006/digital-signature" SourceId="rId66"/>
            <mdssi:RelationshipReference xmlns:mdssi="http://schemas.openxmlformats.org/package/2006/digital-signature" SourceId="rId5"/>
            <mdssi:RelationshipReference xmlns:mdssi="http://schemas.openxmlformats.org/package/2006/digital-signature" SourceId="rId61"/>
            <mdssi:RelationshipReference xmlns:mdssi="http://schemas.openxmlformats.org/package/2006/digital-signature" SourceId="rId19"/>
            <mdssi:RelationshipReference xmlns:mdssi="http://schemas.openxmlformats.org/package/2006/digital-signature" SourceId="rId14"/>
            <mdssi:RelationshipReference xmlns:mdssi="http://schemas.openxmlformats.org/package/2006/digital-signature" SourceId="rId22"/>
            <mdssi:RelationshipReference xmlns:mdssi="http://schemas.openxmlformats.org/package/2006/digital-signature" SourceId="rId27"/>
            <mdssi:RelationshipReference xmlns:mdssi="http://schemas.openxmlformats.org/package/2006/digital-signature" SourceId="rId30"/>
            <mdssi:RelationshipReference xmlns:mdssi="http://schemas.openxmlformats.org/package/2006/digital-signature" SourceId="rId35"/>
            <mdssi:RelationshipReference xmlns:mdssi="http://schemas.openxmlformats.org/package/2006/digital-signature" SourceId="rId43"/>
            <mdssi:RelationshipReference xmlns:mdssi="http://schemas.openxmlformats.org/package/2006/digital-signature" SourceId="rId48"/>
            <mdssi:RelationshipReference xmlns:mdssi="http://schemas.openxmlformats.org/package/2006/digital-signature" SourceId="rId56"/>
            <mdssi:RelationshipReference xmlns:mdssi="http://schemas.openxmlformats.org/package/2006/digital-signature" SourceId="rId64"/>
            <mdssi:RelationshipReference xmlns:mdssi="http://schemas.openxmlformats.org/package/2006/digital-signature" SourceId="rId69"/>
            <mdssi:RelationshipReference xmlns:mdssi="http://schemas.openxmlformats.org/package/2006/digital-signature" SourceId="rId8"/>
            <mdssi:RelationshipReference xmlns:mdssi="http://schemas.openxmlformats.org/package/2006/digital-signature" SourceId="rId51"/>
            <mdssi:RelationshipReference xmlns:mdssi="http://schemas.openxmlformats.org/package/2006/digital-signature" SourceId="rId3"/>
            <mdssi:RelationshipReference xmlns:mdssi="http://schemas.openxmlformats.org/package/2006/digital-signature" SourceId="rId12"/>
            <mdssi:RelationshipReference xmlns:mdssi="http://schemas.openxmlformats.org/package/2006/digital-signature" SourceId="rId17"/>
            <mdssi:RelationshipReference xmlns:mdssi="http://schemas.openxmlformats.org/package/2006/digital-signature" SourceId="rId25"/>
            <mdssi:RelationshipReference xmlns:mdssi="http://schemas.openxmlformats.org/package/2006/digital-signature" SourceId="rId33"/>
            <mdssi:RelationshipReference xmlns:mdssi="http://schemas.openxmlformats.org/package/2006/digital-signature" SourceId="rId38"/>
            <mdssi:RelationshipReference xmlns:mdssi="http://schemas.openxmlformats.org/package/2006/digital-signature" SourceId="rId46"/>
            <mdssi:RelationshipReference xmlns:mdssi="http://schemas.openxmlformats.org/package/2006/digital-signature" SourceId="rId59"/>
            <mdssi:RelationshipReference xmlns:mdssi="http://schemas.openxmlformats.org/package/2006/digital-signature" SourceId="rId67"/>
            <mdssi:RelationshipReference xmlns:mdssi="http://schemas.openxmlformats.org/package/2006/digital-signature" SourceId="rId20"/>
            <mdssi:RelationshipReference xmlns:mdssi="http://schemas.openxmlformats.org/package/2006/digital-signature" SourceId="rId41"/>
            <mdssi:RelationshipReference xmlns:mdssi="http://schemas.openxmlformats.org/package/2006/digital-signature" SourceId="rId54"/>
            <mdssi:RelationshipReference xmlns:mdssi="http://schemas.openxmlformats.org/package/2006/digital-signature" SourceId="rId62"/>
            <mdssi:RelationshipReference xmlns:mdssi="http://schemas.openxmlformats.org/package/2006/digital-signature" SourceId="rId70"/>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15"/>
            <mdssi:RelationshipReference xmlns:mdssi="http://schemas.openxmlformats.org/package/2006/digital-signature" SourceId="rId23"/>
            <mdssi:RelationshipReference xmlns:mdssi="http://schemas.openxmlformats.org/package/2006/digital-signature" SourceId="rId28"/>
            <mdssi:RelationshipReference xmlns:mdssi="http://schemas.openxmlformats.org/package/2006/digital-signature" SourceId="rId36"/>
            <mdssi:RelationshipReference xmlns:mdssi="http://schemas.openxmlformats.org/package/2006/digital-signature" SourceId="rId49"/>
            <mdssi:RelationshipReference xmlns:mdssi="http://schemas.openxmlformats.org/package/2006/digital-signature" SourceId="rId57"/>
            <mdssi:RelationshipReference xmlns:mdssi="http://schemas.openxmlformats.org/package/2006/digital-signature" SourceId="rId10"/>
            <mdssi:RelationshipReference xmlns:mdssi="http://schemas.openxmlformats.org/package/2006/digital-signature" SourceId="rId31"/>
            <mdssi:RelationshipReference xmlns:mdssi="http://schemas.openxmlformats.org/package/2006/digital-signature" SourceId="rId44"/>
            <mdssi:RelationshipReference xmlns:mdssi="http://schemas.openxmlformats.org/package/2006/digital-signature" SourceId="rId52"/>
            <mdssi:RelationshipReference xmlns:mdssi="http://schemas.openxmlformats.org/package/2006/digital-signature" SourceId="rId60"/>
            <mdssi:RelationshipReference xmlns:mdssi="http://schemas.openxmlformats.org/package/2006/digital-signature" SourceId="rId65"/>
            <mdssi:RelationshipReference xmlns:mdssi="http://schemas.openxmlformats.org/package/2006/digital-signature" SourceId="rId4"/>
            <mdssi:RelationshipReference xmlns:mdssi="http://schemas.openxmlformats.org/package/2006/digital-signature" SourceId="rId9"/>
            <mdssi:RelationshipReference xmlns:mdssi="http://schemas.openxmlformats.org/package/2006/digital-signature" SourceId="rId13"/>
            <mdssi:RelationshipReference xmlns:mdssi="http://schemas.openxmlformats.org/package/2006/digital-signature" SourceId="rId18"/>
            <mdssi:RelationshipReference xmlns:mdssi="http://schemas.openxmlformats.org/package/2006/digital-signature" SourceId="rId39"/>
            <mdssi:RelationshipReference xmlns:mdssi="http://schemas.openxmlformats.org/package/2006/digital-signature" SourceId="rId34"/>
            <mdssi:RelationshipReference xmlns:mdssi="http://schemas.openxmlformats.org/package/2006/digital-signature" SourceId="rId50"/>
            <mdssi:RelationshipReference xmlns:mdssi="http://schemas.openxmlformats.org/package/2006/digital-signature" SourceId="rId55"/>
            <mdssi:RelationshipReference xmlns:mdssi="http://schemas.openxmlformats.org/package/2006/digital-signature" SourceId="rId26"/>
            <mdssi:RelationshipReference xmlns:mdssi="http://schemas.openxmlformats.org/package/2006/digital-signature" SourceId="rId21"/>
            <mdssi:RelationshipReference xmlns:mdssi="http://schemas.openxmlformats.org/package/2006/digital-signature" SourceId="rId42"/>
            <mdssi:RelationshipReference xmlns:mdssi="http://schemas.openxmlformats.org/package/2006/digital-signature" SourceId="rId47"/>
            <mdssi:RelationshipReference xmlns:mdssi="http://schemas.openxmlformats.org/package/2006/digital-signature" SourceId="rId63"/>
          </Transform>
          <Transform Algorithm="http://www.w3.org/TR/2001/REC-xml-c14n-20010315"/>
        </Transforms>
        <DigestMethod Algorithm="http://www.w3.org/2001/04/xmlenc#sha256"/>
        <DigestValue>waoMJMGXMCjyi/KNHzXWmBjBQLxLAMlmYjePHXxvCCY=</DigestValue>
      </Reference>
      <Reference URI="/ppt/changesInfos/changesInfo1.xml?ContentType=application/vnd.ms-powerpoint.changesinfo+xml">
        <DigestMethod Algorithm="http://www.w3.org/2001/04/xmlenc#sha256"/>
        <DigestValue>1wRgMAAhitFeRny8DeMxR671v8gKr1BsDhrKx+PfCkM=</DigestValue>
      </Reference>
      <Reference URI="/ppt/media/image1.jpeg?ContentType=image/jpeg">
        <DigestMethod Algorithm="http://www.w3.org/2001/04/xmlenc#sha256"/>
        <DigestValue>L7GQ9PKClWzYDk6LEHVY8T7ba449euTAuzj0dmt80/o=</DigestValue>
      </Reference>
      <Reference URI="/ppt/media/image2.jpg?ContentType=image/jpeg">
        <DigestMethod Algorithm="http://www.w3.org/2001/04/xmlenc#sha256"/>
        <DigestValue>3/SWxQE+K8Uva0T1aetEQKKboBliopJB879x60ThaEs=</DigestValue>
      </Reference>
      <Reference URI="/ppt/media/image3.jpg?ContentType=image/jpeg">
        <DigestMethod Algorithm="http://www.w3.org/2001/04/xmlenc#sha256"/>
        <DigestValue>MUln3yHHk2w96N7c+5wcfl4oR2fT+qmHPQeFS6EbP38=</DigestValue>
      </Reference>
      <Reference URI="/ppt/media/image4.jpg?ContentType=image/jpeg">
        <DigestMethod Algorithm="http://www.w3.org/2001/04/xmlenc#sha256"/>
        <DigestValue>g3dUaV02IQvJ0sjXaNRf84Jd5rUMo9q/FF+X5E2p+Co=</DigestValue>
      </Reference>
      <Reference URI="/ppt/media/image5.jpg?ContentType=image/jpeg">
        <DigestMethod Algorithm="http://www.w3.org/2001/04/xmlenc#sha256"/>
        <DigestValue>nmY8mLg09NVkovLEEk6h97qk97o92ILBb1QA93cugFA=</DigestValue>
      </Reference>
      <Reference URI="/ppt/media/image6.jpg?ContentType=image/jpeg">
        <DigestMethod Algorithm="http://www.w3.org/2001/04/xmlenc#sha256"/>
        <DigestValue>PdvYBUq9bGseGaWC0afzexzaDK9ZM6q0tmqpJrtWX/A=</DigestValue>
      </Reference>
      <Reference URI="/ppt/media/image7.jpg?ContentType=image/jpeg">
        <DigestMethod Algorithm="http://www.w3.org/2001/04/xmlenc#sha256"/>
        <DigestValue>71aTjqrpDvy2D1OsY55cNDckBHxPaUUTMsqFe7WSf6A=</DigestValue>
      </Reference>
      <Reference URI="/ppt/media/image8.png?ContentType=image/png">
        <DigestMethod Algorithm="http://www.w3.org/2001/04/xmlenc#sha256"/>
        <DigestValue>RSGVMgP4WsQoWYk2/JsKYpuskSh/fq2qS5A7RsGC3a0=</DigestValue>
      </Reference>
      <Reference URI="/ppt/media/image9.png?ContentType=image/png">
        <DigestMethod Algorithm="http://www.w3.org/2001/04/xmlenc#sha256"/>
        <DigestValue>aAIBbKrLKnmDqVkLVD5HK9+xlGX4fv5okoFstOzcHbU=</DigestValue>
      </Reference>
      <Reference URI="/ppt/notesMasters/_rels/notesMaster1.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/7uK4nOrjCm8I3MzWhp7br2N1LX5670v4kFsav/hBR0=</DigestValue>
      </Reference>
      <Reference URI="/ppt/notesMasters/notesMaster1.xml?ContentType=application/vnd.openxmlformats-officedocument.presentationml.notesMaster+xml">
        <DigestMethod Algorithm="http://www.w3.org/2001/04/xmlenc#sha256"/>
        <DigestValue>IGxnfBaPsas2EnOnOsfurW4feCwPjIqDY6VQtywqYWk=</DigestValue>
      </Reference>
      <Reference URI="/ppt/presentation.xml?ContentType=application/vnd.openxmlformats-officedocument.presentationml.presentation.main+xml">
        <DigestMethod Algorithm="http://www.w3.org/2001/04/xmlenc#sha256"/>
        <DigestValue>pmbxnT9gllnzdqSwJpAw1eiuqeT4GTpGHhHxMN1XxoY=</DigestValue>
      </Reference>
      <Reference URI="/ppt/presProps.xml?ContentType=application/vnd.openxmlformats-officedocument.presentationml.presProps+xml">
        <DigestMethod Algorithm="http://www.w3.org/2001/04/xmlenc#sha256"/>
        <DigestValue>zRLSKsmjgl/2dypwfNHmf5zibrKq8xYCNGmhawKFL4U=</DigestValue>
      </Reference>
      <Reference URI="/ppt/revisionInfo.xml?ContentType=application/vnd.ms-powerpoint.revisioninfo+xml">
        <DigestMethod Algorithm="http://www.w3.org/2001/04/xmlenc#sha256"/>
        <DigestValue>UxuDXJKeLZriQmO31EHvRgVDf1PfLaqB6afWccGIbMM=</DigestValue>
      </Reference>
      <Reference URI="/ppt/slideLayouts/_rels/slideLayout1.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10.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11.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12.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JE5oXYZ+QshzVKwX4ZkjZctM/L8YOrHSrEAtVzb47/Y=</DigestValue>
      </Reference>
      <Reference URI="/ppt/slideLayouts/_rels/slideLayout13.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14.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15.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16.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17.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18.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19.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2.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20.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21.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22.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23.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24.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25.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26.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27.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28.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JE5oXYZ+QshzVKwX4ZkjZctM/L8YOrHSrEAtVzb47/Y=</DigestValue>
      </Reference>
      <Reference URI="/ppt/slideLayouts/_rels/slideLayout29.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JE5oXYZ+QshzVKwX4ZkjZctM/L8YOrHSrEAtVzb47/Y=</DigestValue>
      </Reference>
      <Reference URI="/ppt/slideLayouts/_rels/slideLayout3.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30.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JE5oXYZ+QshzVKwX4ZkjZctM/L8YOrHSrEAtVzb47/Y=</DigestValue>
      </Reference>
      <Reference URI="/ppt/slideLayouts/_rels/slideLayout31.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JE5oXYZ+QshzVKwX4ZkjZctM/L8YOrHSrEAtVzb47/Y=</DigestValue>
      </Reference>
      <Reference URI="/ppt/slideLayouts/_rels/slideLayout32.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JE5oXYZ+QshzVKwX4ZkjZctM/L8YOrHSrEAtVzb47/Y=</DigestValue>
      </Reference>
      <Reference URI="/ppt/slideLayouts/_rels/slideLayout33.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1i3QJYajdjQt+kgd/sPcqgLs743pZxUMtwDrWE4EJ3Q=</DigestValue>
      </Reference>
      <Reference URI="/ppt/slideLayouts/_rels/slideLayout34.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1i3QJYajdjQt+kgd/sPcqgLs743pZxUMtwDrWE4EJ3Q=</DigestValue>
      </Reference>
      <Reference URI="/ppt/slideLayouts/_rels/slideLayout35.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1i3QJYajdjQt+kgd/sPcqgLs743pZxUMtwDrWE4EJ3Q=</DigestValue>
      </Reference>
      <Reference URI="/ppt/slideLayouts/_rels/slideLayout36.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1i3QJYajdjQt+kgd/sPcqgLs743pZxUMtwDrWE4EJ3Q=</DigestValue>
      </Reference>
      <Reference URI="/ppt/slideLayouts/_rels/slideLayout37.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1i3QJYajdjQt+kgd/sPcqgLs743pZxUMtwDrWE4EJ3Q=</DigestValue>
      </Reference>
      <Reference URI="/ppt/slideLayouts/_rels/slideLayout38.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UkZQ8lIKRquihfnAMJ5N/j1I1AovWsznxO3QZSYV9vs=</DigestValue>
      </Reference>
      <Reference URI="/ppt/slideLayouts/_rels/slideLayout39.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xzH1YTXOzw4BXShqQGDb1AXQXF7zlmJ0PZAzMrNmeM4=</DigestValue>
      </Reference>
      <Reference URI="/ppt/slideLayouts/_rels/slideLayout4.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40.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xzH1YTXOzw4BXShqQGDb1AXQXF7zlmJ0PZAzMrNmeM4=</DigestValue>
      </Reference>
      <Reference URI="/ppt/slideLayouts/_rels/slideLayout41.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JE5oXYZ+QshzVKwX4ZkjZctM/L8YOrHSrEAtVzb47/Y=</DigestValue>
      </Reference>
      <Reference URI="/ppt/slideLayouts/_rels/slideLayout42.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JE5oXYZ+QshzVKwX4ZkjZctM/L8YOrHSrEAtVzb47/Y=</DigestValue>
      </Reference>
      <Reference URI="/ppt/slideLayouts/_rels/slideLayout43.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JE5oXYZ+QshzVKwX4ZkjZctM/L8YOrHSrEAtVzb47/Y=</DigestValue>
      </Reference>
      <Reference URI="/ppt/slideLayouts/_rels/slideLayout44.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JE5oXYZ+QshzVKwX4ZkjZctM/L8YOrHSrEAtVzb47/Y=</DigestValue>
      </Reference>
      <Reference URI="/ppt/slideLayouts/_rels/slideLayout45.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46.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47.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48.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49.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5.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50.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51.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52.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53.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54.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55.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56.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57.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58.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59.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6.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JE5oXYZ+QshzVKwX4ZkjZctM/L8YOrHSrEAtVzb47/Y=</DigestValue>
      </Reference>
      <Reference URI="/ppt/slideLayouts/_rels/slideLayout60.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61.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JE5oXYZ+QshzVKwX4ZkjZctM/L8YOrHSrEAtVzb47/Y=</DigestValue>
      </Reference>
      <Reference URI="/ppt/slideLayouts/_rels/slideLayout62.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63.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7.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Lp6SgsLzadVU/nkljNa2EWOtDVNAFa5wOC3auVWIQT4=</DigestValue>
      </Reference>
      <Reference URI="/ppt/slideLayouts/_rels/slideLayout8.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iNabrQj9XfLR7621bAy9ds0IcMcowAehAH4CC8pvmb8=</DigestValue>
      </Reference>
      <Reference URI="/ppt/slideLayouts/_rels/slideLayout9.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JE5oXYZ+QshzVKwX4ZkjZctM/L8YOrHSrEAtVzb47/Y=</DigestValue>
      </Reference>
      <Reference URI="/ppt/slideLayouts/slideLayout1.xml?ContentType=application/vnd.openxmlformats-officedocument.presentationml.slideLayout+xml">
        <DigestMethod Algorithm="http://www.w3.org/2001/04/xmlenc#sha256"/>
        <DigestValue>ifCVrZBbPRZniLsww9nVxxnID2Ox2LPjykmXzzmWhrQ=</DigestValue>
      </Reference>
      <Reference URI="/ppt/slideLayouts/slideLayout10.xml?ContentType=application/vnd.openxmlformats-officedocument.presentationml.slideLayout+xml">
        <DigestMethod Algorithm="http://www.w3.org/2001/04/xmlenc#sha256"/>
        <DigestValue>SsYzeCDpsI8amMPru+Af+lLq7JPU8wG2DnucViaIhl0=</DigestValue>
      </Reference>
      <Reference URI="/ppt/slideLayouts/slideLayout11.xml?ContentType=application/vnd.openxmlformats-officedocument.presentationml.slideLayout+xml">
        <DigestMethod Algorithm="http://www.w3.org/2001/04/xmlenc#sha256"/>
        <DigestValue>t1tkWphy5gf6co2BARpbwAwA5qzkaATZ7hbo/f5x52w=</DigestValue>
      </Reference>
      <Reference URI="/ppt/slideLayouts/slideLayout12.xml?ContentType=application/vnd.openxmlformats-officedocument.presentationml.slideLayout+xml">
        <DigestMethod Algorithm="http://www.w3.org/2001/04/xmlenc#sha256"/>
        <DigestValue>/UQLio3s7Ck1Nh18ZaTnPlAPf0yLL2A9JJFhoN0jXd0=</DigestValue>
      </Reference>
      <Reference URI="/ppt/slideLayouts/slideLayout13.xml?ContentType=application/vnd.openxmlformats-officedocument.presentationml.slideLayout+xml">
        <DigestMethod Algorithm="http://www.w3.org/2001/04/xmlenc#sha256"/>
        <DigestValue>RwPPfhuH3BHMsOlOScNdPLsMouZpCQLhkOuxfoa8LMY=</DigestValue>
      </Reference>
      <Reference URI="/ppt/slideLayouts/slideLayout14.xml?ContentType=application/vnd.openxmlformats-officedocument.presentationml.slideLayout+xml">
        <DigestMethod Algorithm="http://www.w3.org/2001/04/xmlenc#sha256"/>
        <DigestValue>hWv8/cPRqIodKAr9VIwR6yio3Pwse5j5HYkNoaVXG70=</DigestValue>
      </Reference>
      <Reference URI="/ppt/slideLayouts/slideLayout15.xml?ContentType=application/vnd.openxmlformats-officedocument.presentationml.slideLayout+xml">
        <DigestMethod Algorithm="http://www.w3.org/2001/04/xmlenc#sha256"/>
        <DigestValue>72KE7YfOxki0UlvsAzf+HRP+21I/Z3ZrvRahPEDt3Wk=</DigestValue>
      </Reference>
      <Reference URI="/ppt/slideLayouts/slideLayout16.xml?ContentType=application/vnd.openxmlformats-officedocument.presentationml.slideLayout+xml">
        <DigestMethod Algorithm="http://www.w3.org/2001/04/xmlenc#sha256"/>
        <DigestValue>szJBfVI3+RehOrF78xKicvkSCGgP7Qad/dMoVsvW1pA=</DigestValue>
      </Reference>
      <Reference URI="/ppt/slideLayouts/slideLayout17.xml?ContentType=application/vnd.openxmlformats-officedocument.presentationml.slideLayout+xml">
        <DigestMethod Algorithm="http://www.w3.org/2001/04/xmlenc#sha256"/>
        <DigestValue>p1UA/gHkUijZekX98SY6sHxd96sfXf27WMLY/J3Ktlw=</DigestValue>
      </Reference>
      <Reference URI="/ppt/slideLayouts/slideLayout18.xml?ContentType=application/vnd.openxmlformats-officedocument.presentationml.slideLayout+xml">
        <DigestMethod Algorithm="http://www.w3.org/2001/04/xmlenc#sha256"/>
        <DigestValue>R4nt/91j0d2GE2dwMBm6pNgQCgHvYW703aWTMgvqLPs=</DigestValue>
      </Reference>
      <Reference URI="/ppt/slideLayouts/slideLayout19.xml?ContentType=application/vnd.openxmlformats-officedocument.presentationml.slideLayout+xml">
        <DigestMethod Algorithm="http://www.w3.org/2001/04/xmlenc#sha256"/>
        <DigestValue>/oGhMBUuU+m5ZtvVyDZqgXN6f0KsIRwQq7/RhMG/jeU=</DigestValue>
      </Reference>
      <Reference URI="/ppt/slideLayouts/slideLayout2.xml?ContentType=application/vnd.openxmlformats-officedocument.presentationml.slideLayout+xml">
        <DigestMethod Algorithm="http://www.w3.org/2001/04/xmlenc#sha256"/>
        <DigestValue>8suJPX4bUfo/4dti0Ij+fwnWYh3zonAe3tGVh6vxEqs=</DigestValue>
      </Reference>
      <Reference URI="/ppt/slideLayouts/slideLayout20.xml?ContentType=application/vnd.openxmlformats-officedocument.presentationml.slideLayout+xml">
        <DigestMethod Algorithm="http://www.w3.org/2001/04/xmlenc#sha256"/>
        <DigestValue>TenYv11TWeMHbZqYKf3e53imMdPMKsagrg6ychoP65U=</DigestValue>
      </Reference>
      <Reference URI="/ppt/slideLayouts/slideLayout21.xml?ContentType=application/vnd.openxmlformats-officedocument.presentationml.slideLayout+xml">
        <DigestMethod Algorithm="http://www.w3.org/2001/04/xmlenc#sha256"/>
        <DigestValue>wDCUAx9WmpFeXyUK05EkR6Eb/S10ItyPyqItGFb3Ptc=</DigestValue>
      </Reference>
      <Reference URI="/ppt/slideLayouts/slideLayout22.xml?ContentType=application/vnd.openxmlformats-officedocument.presentationml.slideLayout+xml">
        <DigestMethod Algorithm="http://www.w3.org/2001/04/xmlenc#sha256"/>
        <DigestValue>9y4sugVP1RgHRVmPJa665jwZuG2H8v0a6Xse4oP8xHw=</DigestValue>
      </Reference>
      <Reference URI="/ppt/slideLayouts/slideLayout23.xml?ContentType=application/vnd.openxmlformats-officedocument.presentationml.slideLayout+xml">
        <DigestMethod Algorithm="http://www.w3.org/2001/04/xmlenc#sha256"/>
        <DigestValue>nIPy91r/hKBt+/o9y3Ullsq1+cfT+P/pxk19w1Vs+qY=</DigestValue>
      </Reference>
      <Reference URI="/ppt/slideLayouts/slideLayout24.xml?ContentType=application/vnd.openxmlformats-officedocument.presentationml.slideLayout+xml">
        <DigestMethod Algorithm="http://www.w3.org/2001/04/xmlenc#sha256"/>
        <DigestValue>zca8SYsRJrcCiJ0QecafsUacgmzsR6qLaprcfUBV6oA=</DigestValue>
      </Reference>
      <Reference URI="/ppt/slideLayouts/slideLayout25.xml?ContentType=application/vnd.openxmlformats-officedocument.presentationml.slideLayout+xml">
        <DigestMethod Algorithm="http://www.w3.org/2001/04/xmlenc#sha256"/>
        <DigestValue>gRzXwRX++ZphIKSSu/Q1YaYh6XZHsSZyQEup++z5xeE=</DigestValue>
      </Reference>
      <Reference URI="/ppt/slideLayouts/slideLayout26.xml?ContentType=application/vnd.openxmlformats-officedocument.presentationml.slideLayout+xml">
        <DigestMethod Algorithm="http://www.w3.org/2001/04/xmlenc#sha256"/>
        <DigestValue>Sud74O+W/4DpXXZ9rDEYo2adcCzy3art6pkPPIy/RFA=</DigestValue>
      </Reference>
      <Reference URI="/ppt/slideLayouts/slideLayout27.xml?ContentType=application/vnd.openxmlformats-officedocument.presentationml.slideLayout+xml">
        <DigestMethod Algorithm="http://www.w3.org/2001/04/xmlenc#sha256"/>
        <DigestValue>pguMqM8V4TsaFKkd6+/dxFDvWUUfiQba+BV42mom014=</DigestValue>
      </Reference>
      <Reference URI="/ppt/slideLayouts/slideLayout28.xml?ContentType=application/vnd.openxmlformats-officedocument.presentationml.slideLayout+xml">
        <DigestMethod Algorithm="http://www.w3.org/2001/04/xmlenc#sha256"/>
        <DigestValue>jHwYg/y7Af0rdet5QZOznXJQ7p1CIneLYP+N9Tl0M+8=</DigestValue>
      </Reference>
      <Reference URI="/ppt/slideLayouts/slideLayout29.xml?ContentType=application/vnd.openxmlformats-officedocument.presentationml.slideLayout+xml">
        <DigestMethod Algorithm="http://www.w3.org/2001/04/xmlenc#sha256"/>
        <DigestValue>yf9sYC+QPxM7Z0jBgs81mkYg8+UugJMgUiSoFJFKweg=</DigestValue>
      </Reference>
      <Reference URI="/ppt/slideLayouts/slideLayout3.xml?ContentType=application/vnd.openxmlformats-officedocument.presentationml.slideLayout+xml">
        <DigestMethod Algorithm="http://www.w3.org/2001/04/xmlenc#sha256"/>
        <DigestValue>BGE6RTC60d3CgJGOqvzVPzBNEUh4ceHC6fqSICAcsHQ=</DigestValue>
      </Reference>
      <Reference URI="/ppt/slideLayouts/slideLayout30.xml?ContentType=application/vnd.openxmlformats-officedocument.presentationml.slideLayout+xml">
        <DigestMethod Algorithm="http://www.w3.org/2001/04/xmlenc#sha256"/>
        <DigestValue>R+pUtw2uZW3LCD077btpVnp0ZbMVpuVpGW98BC8s6yo=</DigestValue>
      </Reference>
      <Reference URI="/ppt/slideLayouts/slideLayout31.xml?ContentType=application/vnd.openxmlformats-officedocument.presentationml.slideLayout+xml">
        <DigestMethod Algorithm="http://www.w3.org/2001/04/xmlenc#sha256"/>
        <DigestValue>A32oUM8i+9tSMHrIL5zzgd73zbhSfUJZxRccaGuRLwY=</DigestValue>
      </Reference>
      <Reference URI="/ppt/slideLayouts/slideLayout32.xml?ContentType=application/vnd.openxmlformats-officedocument.presentationml.slideLayout+xml">
        <DigestMethod Algorithm="http://www.w3.org/2001/04/xmlenc#sha256"/>
        <DigestValue>Sey3KGVv/c4dUFtnFSKIdQd8WNwBNkyp/4CFR0vHU2o=</DigestValue>
      </Reference>
      <Reference URI="/ppt/slideLayouts/slideLayout33.xml?ContentType=application/vnd.openxmlformats-officedocument.presentationml.slideLayout+xml">
        <DigestMethod Algorithm="http://www.w3.org/2001/04/xmlenc#sha256"/>
        <DigestValue>dw1YEMsLONik80APdLoFX+fzty73uWeMGZR5iT5MUdQ=</DigestValue>
      </Reference>
      <Reference URI="/ppt/slideLayouts/slideLayout34.xml?ContentType=application/vnd.openxmlformats-officedocument.presentationml.slideLayout+xml">
        <DigestMethod Algorithm="http://www.w3.org/2001/04/xmlenc#sha256"/>
        <DigestValue>4MA9ZZwlw3qrs9G2cviVobs9Dz3KxYzjzp0xpuDeSw0=</DigestValue>
      </Reference>
      <Reference URI="/ppt/slideLayouts/slideLayout35.xml?ContentType=application/vnd.openxmlformats-officedocument.presentationml.slideLayout+xml">
        <DigestMethod Algorithm="http://www.w3.org/2001/04/xmlenc#sha256"/>
        <DigestValue>mAcwUwnm2MFwvQK0T9dA14sDh6ioc82UQD6zYact6UU=</DigestValue>
      </Reference>
      <Reference URI="/ppt/slideLayouts/slideLayout36.xml?ContentType=application/vnd.openxmlformats-officedocument.presentationml.slideLayout+xml">
        <DigestMethod Algorithm="http://www.w3.org/2001/04/xmlenc#sha256"/>
        <DigestValue>wKK22RNNlS5/q2X5whBeXS1opX+n4aay+e249CrI5KA=</DigestValue>
      </Reference>
      <Reference URI="/ppt/slideLayouts/slideLayout37.xml?ContentType=application/vnd.openxmlformats-officedocument.presentationml.slideLayout+xml">
        <DigestMethod Algorithm="http://www.w3.org/2001/04/xmlenc#sha256"/>
        <DigestValue>ypPAqQhvZ9W3nqEUWCXk12khY2cIc2cQoid+3TzBkzg=</DigestValue>
      </Reference>
      <Reference URI="/ppt/slideLayouts/slideLayout38.xml?ContentType=application/vnd.openxmlformats-officedocument.presentationml.slideLayout+xml">
        <DigestMethod Algorithm="http://www.w3.org/2001/04/xmlenc#sha256"/>
        <DigestValue>/6OJ9evzROYt5QmK9HcGphcdFRATWsV2MlIaQBMU/ko=</DigestValue>
      </Reference>
      <Reference URI="/ppt/slideLayouts/slideLayout39.xml?ContentType=application/vnd.openxmlformats-officedocument.presentationml.slideLayout+xml">
        <DigestMethod Algorithm="http://www.w3.org/2001/04/xmlenc#sha256"/>
        <DigestValue>rdjpgTwSbtMqVCPUoU9zFr+cUrVIZNWTgPtTV4Pfkbc=</DigestValue>
      </Reference>
      <Reference URI="/ppt/slideLayouts/slideLayout4.xml?ContentType=application/vnd.openxmlformats-officedocument.presentationml.slideLayout+xml">
        <DigestMethod Algorithm="http://www.w3.org/2001/04/xmlenc#sha256"/>
        <DigestValue>u08OXdgs7Pkj2yKIo2ipBsy7W4eDNVz+vwQGXNc7ZNw=</DigestValue>
      </Reference>
      <Reference URI="/ppt/slideLayouts/slideLayout40.xml?ContentType=application/vnd.openxmlformats-officedocument.presentationml.slideLayout+xml">
        <DigestMethod Algorithm="http://www.w3.org/2001/04/xmlenc#sha256"/>
        <DigestValue>dpPhbVadNii9Sciexmf37E4XJjor+gE+yACxZ7m3ojU=</DigestValue>
      </Reference>
      <Reference URI="/ppt/slideLayouts/slideLayout41.xml?ContentType=application/vnd.openxmlformats-officedocument.presentationml.slideLayout+xml">
        <DigestMethod Algorithm="http://www.w3.org/2001/04/xmlenc#sha256"/>
        <DigestValue>oMWQUO5ERuVY0uTTkxN49LuNCID1a2BFZ1Pg+9O2EbA=</DigestValue>
      </Reference>
      <Reference URI="/ppt/slideLayouts/slideLayout42.xml?ContentType=application/vnd.openxmlformats-officedocument.presentationml.slideLayout+xml">
        <DigestMethod Algorithm="http://www.w3.org/2001/04/xmlenc#sha256"/>
        <DigestValue>iBh8xc+KYE7ytxpGFTLG0AMppWF+coDp4eiNgorAQVY=</DigestValue>
      </Reference>
      <Reference URI="/ppt/slideLayouts/slideLayout43.xml?ContentType=application/vnd.openxmlformats-officedocument.presentationml.slideLayout+xml">
        <DigestMethod Algorithm="http://www.w3.org/2001/04/xmlenc#sha256"/>
        <DigestValue>1OgKwZBqaHSbp13uTzyWQuvXzW5cpVhvO5YPIGsrjys=</DigestValue>
      </Reference>
      <Reference URI="/ppt/slideLayouts/slideLayout44.xml?ContentType=application/vnd.openxmlformats-officedocument.presentationml.slideLayout+xml">
        <DigestMethod Algorithm="http://www.w3.org/2001/04/xmlenc#sha256"/>
        <DigestValue>aC3v31YIa6MaeNYvf6gMrCSWwcRiDrD60I4CD/DnAfQ=</DigestValue>
      </Reference>
      <Reference URI="/ppt/slideLayouts/slideLayout45.xml?ContentType=application/vnd.openxmlformats-officedocument.presentationml.slideLayout+xml">
        <DigestMethod Algorithm="http://www.w3.org/2001/04/xmlenc#sha256"/>
        <DigestValue>Nw87T8OJUgEJLQY7eKN/jq1eIYA71NLIjtpvbkFkTyc=</DigestValue>
      </Reference>
      <Reference URI="/ppt/slideLayouts/slideLayout46.xml?ContentType=application/vnd.openxmlformats-officedocument.presentationml.slideLayout+xml">
        <DigestMethod Algorithm="http://www.w3.org/2001/04/xmlenc#sha256"/>
        <DigestValue>4DB3nwyp/OMOUwXFDUxv+CU7OfEI8HKq2hAcIh4e4Ig=</DigestValue>
      </Reference>
      <Reference URI="/ppt/slideLayouts/slideLayout47.xml?ContentType=application/vnd.openxmlformats-officedocument.presentationml.slideLayout+xml">
        <DigestMethod Algorithm="http://www.w3.org/2001/04/xmlenc#sha256"/>
        <DigestValue>97lSkVaoVIraYNpXTZTx6/efqpKeXeqVXtslxmmEJwo=</DigestValue>
      </Reference>
      <Reference URI="/ppt/slideLayouts/slideLayout48.xml?ContentType=application/vnd.openxmlformats-officedocument.presentationml.slideLayout+xml">
        <DigestMethod Algorithm="http://www.w3.org/2001/04/xmlenc#sha256"/>
        <DigestValue>GUMj0YDi+gCA6Aei2g2b+ydlKrMnAOxS3nX6shGZwrg=</DigestValue>
      </Reference>
      <Reference URI="/ppt/slideLayouts/slideLayout49.xml?ContentType=application/vnd.openxmlformats-officedocument.presentationml.slideLayout+xml">
        <DigestMethod Algorithm="http://www.w3.org/2001/04/xmlenc#sha256"/>
        <DigestValue>nex8FUV07pZ45R3XcfYxQYQu/7LpRc1mdBo65VCLqs4=</DigestValue>
      </Reference>
      <Reference URI="/ppt/slideLayouts/slideLayout5.xml?ContentType=application/vnd.openxmlformats-officedocument.presentationml.slideLayout+xml">
        <DigestMethod Algorithm="http://www.w3.org/2001/04/xmlenc#sha256"/>
        <DigestValue>1FaboT8BQGryv9zZioo7YkJevOZjTqyJzA0QWNS1Ky8=</DigestValue>
      </Reference>
      <Reference URI="/ppt/slideLayouts/slideLayout50.xml?ContentType=application/vnd.openxmlformats-officedocument.presentationml.slideLayout+xml">
        <DigestMethod Algorithm="http://www.w3.org/2001/04/xmlenc#sha256"/>
        <DigestValue>cEFIM5LZ6+4dapXSvKhOT2FJsHSq5al4pjnuWQBbr7U=</DigestValue>
      </Reference>
      <Reference URI="/ppt/slideLayouts/slideLayout51.xml?ContentType=application/vnd.openxmlformats-officedocument.presentationml.slideLayout+xml">
        <DigestMethod Algorithm="http://www.w3.org/2001/04/xmlenc#sha256"/>
        <DigestValue>MaB9Kkbm0nvUlxOT7PlVOyZDxnYux9JlKKeEh0OgDEw=</DigestValue>
      </Reference>
      <Reference URI="/ppt/slideLayouts/slideLayout52.xml?ContentType=application/vnd.openxmlformats-officedocument.presentationml.slideLayout+xml">
        <DigestMethod Algorithm="http://www.w3.org/2001/04/xmlenc#sha256"/>
        <DigestValue>lEtIoWCTiAoqOaeBxQJXtpgXG/CBCArtXK+OlsZKJ+Q=</DigestValue>
      </Reference>
      <Reference URI="/ppt/slideLayouts/slideLayout53.xml?ContentType=application/vnd.openxmlformats-officedocument.presentationml.slideLayout+xml">
        <DigestMethod Algorithm="http://www.w3.org/2001/04/xmlenc#sha256"/>
        <DigestValue>bHH5/dCZIU3RXzItMsG5ezHEQVSeF0ARAHT7SA+4z64=</DigestValue>
      </Reference>
      <Reference URI="/ppt/slideLayouts/slideLayout54.xml?ContentType=application/vnd.openxmlformats-officedocument.presentationml.slideLayout+xml">
        <DigestMethod Algorithm="http://www.w3.org/2001/04/xmlenc#sha256"/>
        <DigestValue>S9pnp/GOllmSFn8ErYn7SjLi1b4Eh7/bGPV0gQlkAsk=</DigestValue>
      </Reference>
      <Reference URI="/ppt/slideLayouts/slideLayout55.xml?ContentType=application/vnd.openxmlformats-officedocument.presentationml.slideLayout+xml">
        <DigestMethod Algorithm="http://www.w3.org/2001/04/xmlenc#sha256"/>
        <DigestValue>nDp/yjgWnCuVhJ98vuL9ZZyE6V5nxUq0ZovdSCCFL3w=</DigestValue>
      </Reference>
      <Reference URI="/ppt/slideLayouts/slideLayout56.xml?ContentType=application/vnd.openxmlformats-officedocument.presentationml.slideLayout+xml">
        <DigestMethod Algorithm="http://www.w3.org/2001/04/xmlenc#sha256"/>
        <DigestValue>Us/lTG8Qa/Ho7AYyCM74CzhEN0sUfxfYu1JFndViA2g=</DigestValue>
      </Reference>
      <Reference URI="/ppt/slideLayouts/slideLayout57.xml?ContentType=application/vnd.openxmlformats-officedocument.presentationml.slideLayout+xml">
        <DigestMethod Algorithm="http://www.w3.org/2001/04/xmlenc#sha256"/>
        <DigestValue>7ETc9kkCKxXtWou+RRfL0+cKxswO6xk7GkPBQHC3WTE=</DigestValue>
      </Reference>
      <Reference URI="/ppt/slideLayouts/slideLayout58.xml?ContentType=application/vnd.openxmlformats-officedocument.presentationml.slideLayout+xml">
        <DigestMethod Algorithm="http://www.w3.org/2001/04/xmlenc#sha256"/>
        <DigestValue>oApA8ePswyJsGOAmxplBPFbiHGq4Ph5Vt8EDPaSB/Jo=</DigestValue>
      </Reference>
      <Reference URI="/ppt/slideLayouts/slideLayout59.xml?ContentType=application/vnd.openxmlformats-officedocument.presentationml.slideLayout+xml">
        <DigestMethod Algorithm="http://www.w3.org/2001/04/xmlenc#sha256"/>
        <DigestValue>UTRAjvCx33zGkM/dEM3Hmxg6Bby20yzHJHtgB49TGbI=</DigestValue>
      </Reference>
      <Reference URI="/ppt/slideLayouts/slideLayout6.xml?ContentType=application/vnd.openxmlformats-officedocument.presentationml.slideLayout+xml">
        <DigestMethod Algorithm="http://www.w3.org/2001/04/xmlenc#sha256"/>
        <DigestValue>9QN/HZZh2xicfz8QOwrSe2ytyCVxx6kd+0iGLXUpz7w=</DigestValue>
      </Reference>
      <Reference URI="/ppt/slideLayouts/slideLayout60.xml?ContentType=application/vnd.openxmlformats-officedocument.presentationml.slideLayout+xml">
        <DigestMethod Algorithm="http://www.w3.org/2001/04/xmlenc#sha256"/>
        <DigestValue>0mjhhwRwkE36o+0n4S+BKqqgycHo4+CngvhLAgJghh0=</DigestValue>
      </Reference>
      <Reference URI="/ppt/slideLayouts/slideLayout61.xml?ContentType=application/vnd.openxmlformats-officedocument.presentationml.slideLayout+xml">
        <DigestMethod Algorithm="http://www.w3.org/2001/04/xmlenc#sha256"/>
        <DigestValue>4muwkzLJxGFTPIoIjxMDLB3INp43+sATcyKsVP9NtaU=</DigestValue>
      </Reference>
      <Reference URI="/ppt/slideLayouts/slideLayout62.xml?ContentType=application/vnd.openxmlformats-officedocument.presentationml.slideLayout+xml">
        <DigestMethod Algorithm="http://www.w3.org/2001/04/xmlenc#sha256"/>
        <DigestValue>YhPM5NlkTvECDeFPUSf2LqwIUMkfnByjUsuvybAmsSY=</DigestValue>
      </Reference>
      <Reference URI="/ppt/slideLayouts/slideLayout63.xml?ContentType=application/vnd.openxmlformats-officedocument.presentationml.slideLayout+xml">
        <DigestMethod Algorithm="http://www.w3.org/2001/04/xmlenc#sha256"/>
        <DigestValue>kqhtdDP1KS2QGcVveyhhPwPNr/bl21L14WwSLmwh9hg=</DigestValue>
      </Reference>
      <Reference URI="/ppt/slideLayouts/slideLayout7.xml?ContentType=application/vnd.openxmlformats-officedocument.presentationml.slideLayout+xml">
        <DigestMethod Algorithm="http://www.w3.org/2001/04/xmlenc#sha256"/>
        <DigestValue>Z+/MLCZNW0JGROB6m6xcmuDE/w2E/VHfokoR+SyZ3uE=</DigestValue>
      </Reference>
      <Reference URI="/ppt/slideLayouts/slideLayout8.xml?ContentType=application/vnd.openxmlformats-officedocument.presentationml.slideLayout+xml">
        <DigestMethod Algorithm="http://www.w3.org/2001/04/xmlenc#sha256"/>
        <DigestValue>M93jd3EtirsiUugbdG0ty7R2rxFzTjrc6FP0kE5PJGM=</DigestValue>
      </Reference>
      <Reference URI="/ppt/slideLayouts/slideLayout9.xml?ContentType=application/vnd.openxmlformats-officedocument.presentationml.slideLayout+xml">
        <DigestMethod Algorithm="http://www.w3.org/2001/04/xmlenc#sha256"/>
        <DigestValue>NLau97dkJTp7yX6FID/XIZSbpm6JxRhu3DDFKosSFA8=</DigestValue>
      </Reference>
      <Reference URI="/ppt/slideMasters/_rels/slideMaster1.xml.rels?ContentType=application/vnd.openxmlformats-package.relationships+xml">
        <Transforms>
          <Transform Algorithm="http://schemas.openxmlformats.org/package/2006/RelationshipTransform">
            <mdssi:RelationshipReference xmlns:mdssi="http://schemas.openxmlformats.org/package/2006/digital-signature" SourceId="rId47"/>
            <mdssi:RelationshipReference xmlns:mdssi="http://schemas.openxmlformats.org/package/2006/digital-signature" SourceId="rId50"/>
            <mdssi:RelationshipReference xmlns:mdssi="http://schemas.openxmlformats.org/package/2006/digital-signature" SourceId="rId55"/>
            <mdssi:RelationshipReference xmlns:mdssi="http://schemas.openxmlformats.org/package/2006/digital-signature" SourceId="rId63"/>
            <mdssi:RelationshipReference xmlns:mdssi="http://schemas.openxmlformats.org/package/2006/digital-signature" SourceId="rId7"/>
            <mdssi:RelationshipReference xmlns:mdssi="http://schemas.openxmlformats.org/package/2006/digital-signature" SourceId="rId2"/>
            <mdssi:RelationshipReference xmlns:mdssi="http://schemas.openxmlformats.org/package/2006/digital-signature" SourceId="rId16"/>
            <mdssi:RelationshipReference xmlns:mdssi="http://schemas.openxmlformats.org/package/2006/digital-signature" SourceId="rId29"/>
            <mdssi:RelationshipReference xmlns:mdssi="http://schemas.openxmlformats.org/package/2006/digital-signature" SourceId="rId11"/>
            <mdssi:RelationshipReference xmlns:mdssi="http://schemas.openxmlformats.org/package/2006/digital-signature" SourceId="rId24"/>
            <mdssi:RelationshipReference xmlns:mdssi="http://schemas.openxmlformats.org/package/2006/digital-signature" SourceId="rId32"/>
            <mdssi:RelationshipReference xmlns:mdssi="http://schemas.openxmlformats.org/package/2006/digital-signature" SourceId="rId37"/>
            <mdssi:RelationshipReference xmlns:mdssi="http://schemas.openxmlformats.org/package/2006/digital-signature" SourceId="rId40"/>
            <mdssi:RelationshipReference xmlns:mdssi="http://schemas.openxmlformats.org/package/2006/digital-signature" SourceId="rId45"/>
            <mdssi:RelationshipReference xmlns:mdssi="http://schemas.openxmlformats.org/package/2006/digital-signature" SourceId="rId53"/>
            <mdssi:RelationshipReference xmlns:mdssi="http://schemas.openxmlformats.org/package/2006/digital-signature" SourceId="rId58"/>
            <mdssi:RelationshipReference xmlns:mdssi="http://schemas.openxmlformats.org/package/2006/digital-signature" SourceId="rId5"/>
            <mdssi:RelationshipReference xmlns:mdssi="http://schemas.openxmlformats.org/package/2006/digital-signature" SourceId="rId61"/>
            <mdssi:RelationshipReference xmlns:mdssi="http://schemas.openxmlformats.org/package/2006/digital-signature" SourceId="rId19"/>
            <mdssi:RelationshipReference xmlns:mdssi="http://schemas.openxmlformats.org/package/2006/digital-signature" SourceId="rId14"/>
            <mdssi:RelationshipReference xmlns:mdssi="http://schemas.openxmlformats.org/package/2006/digital-signature" SourceId="rId22"/>
            <mdssi:RelationshipReference xmlns:mdssi="http://schemas.openxmlformats.org/package/2006/digital-signature" SourceId="rId27"/>
            <mdssi:RelationshipReference xmlns:mdssi="http://schemas.openxmlformats.org/package/2006/digital-signature" SourceId="rId30"/>
            <mdssi:RelationshipReference xmlns:mdssi="http://schemas.openxmlformats.org/package/2006/digital-signature" SourceId="rId35"/>
            <mdssi:RelationshipReference xmlns:mdssi="http://schemas.openxmlformats.org/package/2006/digital-signature" SourceId="rId43"/>
            <mdssi:RelationshipReference xmlns:mdssi="http://schemas.openxmlformats.org/package/2006/digital-signature" SourceId="rId48"/>
            <mdssi:RelationshipReference xmlns:mdssi="http://schemas.openxmlformats.org/package/2006/digital-signature" SourceId="rId56"/>
            <mdssi:RelationshipReference xmlns:mdssi="http://schemas.openxmlformats.org/package/2006/digital-signature" SourceId="rId64"/>
            <mdssi:RelationshipReference xmlns:mdssi="http://schemas.openxmlformats.org/package/2006/digital-signature" SourceId="rId8"/>
            <mdssi:RelationshipReference xmlns:mdssi="http://schemas.openxmlformats.org/package/2006/digital-signature" SourceId="rId51"/>
            <mdssi:RelationshipReference xmlns:mdssi="http://schemas.openxmlformats.org/package/2006/digital-signature" SourceId="rId3"/>
            <mdssi:RelationshipReference xmlns:mdssi="http://schemas.openxmlformats.org/package/2006/digital-signature" SourceId="rId12"/>
            <mdssi:RelationshipReference xmlns:mdssi="http://schemas.openxmlformats.org/package/2006/digital-signature" SourceId="rId17"/>
            <mdssi:RelationshipReference xmlns:mdssi="http://schemas.openxmlformats.org/package/2006/digital-signature" SourceId="rId25"/>
            <mdssi:RelationshipReference xmlns:mdssi="http://schemas.openxmlformats.org/package/2006/digital-signature" SourceId="rId33"/>
            <mdssi:RelationshipReference xmlns:mdssi="http://schemas.openxmlformats.org/package/2006/digital-signature" SourceId="rId38"/>
            <mdssi:RelationshipReference xmlns:mdssi="http://schemas.openxmlformats.org/package/2006/digital-signature" SourceId="rId46"/>
            <mdssi:RelationshipReference xmlns:mdssi="http://schemas.openxmlformats.org/package/2006/digital-signature" SourceId="rId59"/>
            <mdssi:RelationshipReference xmlns:mdssi="http://schemas.openxmlformats.org/package/2006/digital-signature" SourceId="rId20"/>
            <mdssi:RelationshipReference xmlns:mdssi="http://schemas.openxmlformats.org/package/2006/digital-signature" SourceId="rId41"/>
            <mdssi:RelationshipReference xmlns:mdssi="http://schemas.openxmlformats.org/package/2006/digital-signature" SourceId="rId54"/>
            <mdssi:RelationshipReference xmlns:mdssi="http://schemas.openxmlformats.org/package/2006/digital-signature" SourceId="rId6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15"/>
            <mdssi:RelationshipReference xmlns:mdssi="http://schemas.openxmlformats.org/package/2006/digital-signature" SourceId="rId23"/>
            <mdssi:RelationshipReference xmlns:mdssi="http://schemas.openxmlformats.org/package/2006/digital-signature" SourceId="rId28"/>
            <mdssi:RelationshipReference xmlns:mdssi="http://schemas.openxmlformats.org/package/2006/digital-signature" SourceId="rId36"/>
            <mdssi:RelationshipReference xmlns:mdssi="http://schemas.openxmlformats.org/package/2006/digital-signature" SourceId="rId49"/>
            <mdssi:RelationshipReference xmlns:mdssi="http://schemas.openxmlformats.org/package/2006/digital-signature" SourceId="rId57"/>
            <mdssi:RelationshipReference xmlns:mdssi="http://schemas.openxmlformats.org/package/2006/digital-signature" SourceId="rId10"/>
            <mdssi:RelationshipReference xmlns:mdssi="http://schemas.openxmlformats.org/package/2006/digital-signature" SourceId="rId31"/>
            <mdssi:RelationshipReference xmlns:mdssi="http://schemas.openxmlformats.org/package/2006/digital-signature" SourceId="rId44"/>
            <mdssi:RelationshipReference xmlns:mdssi="http://schemas.openxmlformats.org/package/2006/digital-signature" SourceId="rId52"/>
            <mdssi:RelationshipReference xmlns:mdssi="http://schemas.openxmlformats.org/package/2006/digital-signature" SourceId="rId60"/>
            <mdssi:RelationshipReference xmlns:mdssi="http://schemas.openxmlformats.org/package/2006/digital-signature" SourceId="rId65"/>
            <mdssi:RelationshipReference xmlns:mdssi="http://schemas.openxmlformats.org/package/2006/digital-signature" SourceId="rId4"/>
            <mdssi:RelationshipReference xmlns:mdssi="http://schemas.openxmlformats.org/package/2006/digital-signature" SourceId="rId9"/>
            <mdssi:RelationshipReference xmlns:mdssi="http://schemas.openxmlformats.org/package/2006/digital-signature" SourceId="rId13"/>
            <mdssi:RelationshipReference xmlns:mdssi="http://schemas.openxmlformats.org/package/2006/digital-signature" SourceId="rId18"/>
            <mdssi:RelationshipReference xmlns:mdssi="http://schemas.openxmlformats.org/package/2006/digital-signature" SourceId="rId39"/>
            <mdssi:RelationshipReference xmlns:mdssi="http://schemas.openxmlformats.org/package/2006/digital-signature" SourceId="rId26"/>
            <mdssi:RelationshipReference xmlns:mdssi="http://schemas.openxmlformats.org/package/2006/digital-signature" SourceId="rId21"/>
            <mdssi:RelationshipReference xmlns:mdssi="http://schemas.openxmlformats.org/package/2006/digital-signature" SourceId="rId34"/>
            <mdssi:RelationshipReference xmlns:mdssi="http://schemas.openxmlformats.org/package/2006/digital-signature" SourceId="rId42"/>
          </Transform>
          <Transform Algorithm="http://www.w3.org/TR/2001/REC-xml-c14n-20010315"/>
        </Transforms>
        <DigestMethod Algorithm="http://www.w3.org/2001/04/xmlenc#sha256"/>
        <DigestValue>tj6V2IXR93r/QYQL1gXc+Ur+6CBki5xzKpivdTQKQjw=</DigestValue>
      </Reference>
      <Reference URI="/ppt/slideMasters/slideMaster1.xml?ContentType=application/vnd.openxmlformats-officedocument.presentationml.slideMaster+xml">
        <DigestMethod Algorithm="http://www.w3.org/2001/04/xmlenc#sha256"/>
        <DigestValue>xtPt3vKsjiYElOdGhux/85Rw5VrqAXtufmV4Ape5e3o=</DigestValue>
      </Reference>
      <Reference URI="/ppt/slides/_rels/slide1.xml.rels?ContentType=application/vnd.openxmlformats-package.relationships+xml">
        <Transforms>
          <Transform Algorithm="http://schemas.openxmlformats.org/package/2006/RelationshipTransform">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DUdjL9vlkyroDCDiuO5Uya+BGa/jfDwh3ybQwtp2PLk=</DigestValue>
      </Reference>
      <Reference URI="/ppt/slides/_rels/slide10.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11.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12.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13.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14.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15.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16.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17.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18.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19.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2.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20.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21.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22.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23.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24.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25.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26.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27.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28.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29.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3.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30.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31.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32.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33.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34.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35.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36.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37.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38.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39.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4.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40.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41.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42.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43.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44.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45.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46.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47.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48.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49.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5.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50.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51.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52.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53.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54.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55.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56.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57.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58.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59.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6.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60.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61.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62.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YFluD0/Tb/8em0+rQ0JY1WX/9Pl1pBL3ncFbey1pZUA=</DigestValue>
      </Reference>
      <Reference URI="/ppt/slides/_rels/slide7.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8.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_rels/slide9.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ttYwQ02ZCg6Yd7kitWtz3MAY7b8nmr2qHtfLoELeOdo=</DigestValue>
      </Reference>
      <Reference URI="/ppt/slides/slide1.xml?ContentType=application/vnd.openxmlformats-officedocument.presentationml.slide+xml">
        <DigestMethod Algorithm="http://www.w3.org/2001/04/xmlenc#sha256"/>
        <DigestValue>+dpCoFtXAcZto5ywcMocXlIs2N/rhAQMfNBbVGXt43Q=</DigestValue>
      </Reference>
      <Reference URI="/ppt/slides/slide10.xml?ContentType=application/vnd.openxmlformats-officedocument.presentationml.slide+xml">
        <DigestMethod Algorithm="http://www.w3.org/2001/04/xmlenc#sha256"/>
        <DigestValue>uaF/F8EaXX/fL9TbZUHqKi3kBxKKRnyLlo9GRxie1Xs=</DigestValue>
      </Reference>
      <Reference URI="/ppt/slides/slide11.xml?ContentType=application/vnd.openxmlformats-officedocument.presentationml.slide+xml">
        <DigestMethod Algorithm="http://www.w3.org/2001/04/xmlenc#sha256"/>
        <DigestValue>CdwWAwsUSBe6ts0oHYOrBA2cEFmoIqHIalAfKy8YxnQ=</DigestValue>
      </Reference>
      <Reference URI="/ppt/slides/slide12.xml?ContentType=application/vnd.openxmlformats-officedocument.presentationml.slide+xml">
        <DigestMethod Algorithm="http://www.w3.org/2001/04/xmlenc#sha256"/>
        <DigestValue>Yo05cIMLJULmjK8fJ6lBjhbu2zMzxNyhq73gxBvcXmI=</DigestValue>
      </Reference>
      <Reference URI="/ppt/slides/slide13.xml?ContentType=application/vnd.openxmlformats-officedocument.presentationml.slide+xml">
        <DigestMethod Algorithm="http://www.w3.org/2001/04/xmlenc#sha256"/>
        <DigestValue>t/z6LAsYtxZnXmgbSLPfJ45mTvTY+sDQykFFHQ8A37w=</DigestValue>
      </Reference>
      <Reference URI="/ppt/slides/slide14.xml?ContentType=application/vnd.openxmlformats-officedocument.presentationml.slide+xml">
        <DigestMethod Algorithm="http://www.w3.org/2001/04/xmlenc#sha256"/>
        <DigestValue>nD15AIKardf8Y1aYe8yJ/hl/AsoyULjwgqDdcKx8zok=</DigestValue>
      </Reference>
      <Reference URI="/ppt/slides/slide15.xml?ContentType=application/vnd.openxmlformats-officedocument.presentationml.slide+xml">
        <DigestMethod Algorithm="http://www.w3.org/2001/04/xmlenc#sha256"/>
        <DigestValue>wEs6W9Pb9XkRuAtLF8DNMqnKsKeGgAuUFAyFINyz0Gg=</DigestValue>
      </Reference>
      <Reference URI="/ppt/slides/slide16.xml?ContentType=application/vnd.openxmlformats-officedocument.presentationml.slide+xml">
        <DigestMethod Algorithm="http://www.w3.org/2001/04/xmlenc#sha256"/>
        <DigestValue>oUZPULpgLwTAp5+y3R4bwZhO9nfUNYG1JN8S5SqidZ0=</DigestValue>
      </Reference>
      <Reference URI="/ppt/slides/slide17.xml?ContentType=application/vnd.openxmlformats-officedocument.presentationml.slide+xml">
        <DigestMethod Algorithm="http://www.w3.org/2001/04/xmlenc#sha256"/>
        <DigestValue>TSQSxKpximNevOjxhCpOW+F4IG+ooiZQZC575lTXnWY=</DigestValue>
      </Reference>
      <Reference URI="/ppt/slides/slide18.xml?ContentType=application/vnd.openxmlformats-officedocument.presentationml.slide+xml">
        <DigestMethod Algorithm="http://www.w3.org/2001/04/xmlenc#sha256"/>
        <DigestValue>2N6k+MFvBdy8wk8cRjyjxLf5mlR+/o3Icl+Uia3e72E=</DigestValue>
      </Reference>
      <Reference URI="/ppt/slides/slide19.xml?ContentType=application/vnd.openxmlformats-officedocument.presentationml.slide+xml">
        <DigestMethod Algorithm="http://www.w3.org/2001/04/xmlenc#sha256"/>
        <DigestValue>8WnAWdu1J06xvlBVykWDMguzL6321A5BQBBgtA2ffdk=</DigestValue>
      </Reference>
      <Reference URI="/ppt/slides/slide2.xml?ContentType=application/vnd.openxmlformats-officedocument.presentationml.slide+xml">
        <DigestMethod Algorithm="http://www.w3.org/2001/04/xmlenc#sha256"/>
        <DigestValue>Za4evxr7nETm0HurjR2SgXGYOgtJmVC2aEwGDofnEG0=</DigestValue>
      </Reference>
      <Reference URI="/ppt/slides/slide20.xml?ContentType=application/vnd.openxmlformats-officedocument.presentationml.slide+xml">
        <DigestMethod Algorithm="http://www.w3.org/2001/04/xmlenc#sha256"/>
        <DigestValue>QyyxtQ+e6UE75Qx9A16SPpIR8JoMLZICJeqGW/pZ2sU=</DigestValue>
      </Reference>
      <Reference URI="/ppt/slides/slide21.xml?ContentType=application/vnd.openxmlformats-officedocument.presentationml.slide+xml">
        <DigestMethod Algorithm="http://www.w3.org/2001/04/xmlenc#sha256"/>
        <DigestValue>HYOQEyX2/K/us2GaA+JX+uZtOqMzr2FLT+ztxAWv3mA=</DigestValue>
      </Reference>
      <Reference URI="/ppt/slides/slide22.xml?ContentType=application/vnd.openxmlformats-officedocument.presentationml.slide+xml">
        <DigestMethod Algorithm="http://www.w3.org/2001/04/xmlenc#sha256"/>
        <DigestValue>Mm8my+XJxkyjF6g2LSf0u2vBvE0wmFgumTwVAGAWSo4=</DigestValue>
      </Reference>
      <Reference URI="/ppt/slides/slide23.xml?ContentType=application/vnd.openxmlformats-officedocument.presentationml.slide+xml">
        <DigestMethod Algorithm="http://www.w3.org/2001/04/xmlenc#sha256"/>
        <DigestValue>SyLx6Oe1Ca/fFr1mwxpbEz+GtmFKLTa0kcyAypFQK00=</DigestValue>
      </Reference>
      <Reference URI="/ppt/slides/slide24.xml?ContentType=application/vnd.openxmlformats-officedocument.presentationml.slide+xml">
        <DigestMethod Algorithm="http://www.w3.org/2001/04/xmlenc#sha256"/>
        <DigestValue>eqfkw9+eu3xetvyUx+3wYpDV2z+h329Z0LKKX0JaPqs=</DigestValue>
      </Reference>
      <Reference URI="/ppt/slides/slide25.xml?ContentType=application/vnd.openxmlformats-officedocument.presentationml.slide+xml">
        <DigestMethod Algorithm="http://www.w3.org/2001/04/xmlenc#sha256"/>
        <DigestValue>ZNCj6H/t4M8Bsk1RHLL4NhSmGRC+VJ8vWXDKgiO+Cr0=</DigestValue>
      </Reference>
      <Reference URI="/ppt/slides/slide26.xml?ContentType=application/vnd.openxmlformats-officedocument.presentationml.slide+xml">
        <DigestMethod Algorithm="http://www.w3.org/2001/04/xmlenc#sha256"/>
        <DigestValue>H8aM90pTnYy5vg5dxUzd7GIPkZR41IbPVRANKJRkSiY=</DigestValue>
      </Reference>
      <Reference URI="/ppt/slides/slide27.xml?ContentType=application/vnd.openxmlformats-officedocument.presentationml.slide+xml">
        <DigestMethod Algorithm="http://www.w3.org/2001/04/xmlenc#sha256"/>
        <DigestValue>h439k10vx9r4cHl5qvOMnKLIOIA4IrPc5DXLlYcPXX8=</DigestValue>
      </Reference>
      <Reference URI="/ppt/slides/slide28.xml?ContentType=application/vnd.openxmlformats-officedocument.presentationml.slide+xml">
        <DigestMethod Algorithm="http://www.w3.org/2001/04/xmlenc#sha256"/>
        <DigestValue>gyRnUsVV7uPkgUWfE5u+MWzTwdUdcNtfJecSX9TX0hE=</DigestValue>
      </Reference>
      <Reference URI="/ppt/slides/slide29.xml?ContentType=application/vnd.openxmlformats-officedocument.presentationml.slide+xml">
        <DigestMethod Algorithm="http://www.w3.org/2001/04/xmlenc#sha256"/>
        <DigestValue>5COzLx8hLOVhrZgfaE0g44DAx+erzUq0E6OcW+au/fQ=</DigestValue>
      </Reference>
      <Reference URI="/ppt/slides/slide3.xml?ContentType=application/vnd.openxmlformats-officedocument.presentationml.slide+xml">
        <DigestMethod Algorithm="http://www.w3.org/2001/04/xmlenc#sha256"/>
        <DigestValue>nM0XXj98eQjbUTPbRwH4d6B28z2Fmdq8okoBqoD9S6M=</DigestValue>
      </Reference>
      <Reference URI="/ppt/slides/slide30.xml?ContentType=application/vnd.openxmlformats-officedocument.presentationml.slide+xml">
        <DigestMethod Algorithm="http://www.w3.org/2001/04/xmlenc#sha256"/>
        <DigestValue>B/G+uD19/M0sudS+AxewX1liSaaSYrBgoVIJ/O7D4+E=</DigestValue>
      </Reference>
      <Reference URI="/ppt/slides/slide31.xml?ContentType=application/vnd.openxmlformats-officedocument.presentationml.slide+xml">
        <DigestMethod Algorithm="http://www.w3.org/2001/04/xmlenc#sha256"/>
        <DigestValue>1qYlfBNRpD76M+j1nr+gtXmNuz58L4t/sjGCPvUlF6E=</DigestValue>
      </Reference>
      <Reference URI="/ppt/slides/slide32.xml?ContentType=application/vnd.openxmlformats-officedocument.presentationml.slide+xml">
        <DigestMethod Algorithm="http://www.w3.org/2001/04/xmlenc#sha256"/>
        <DigestValue>G22L9BzD+vGJl1k2OZPae6aa+3SvpBYZavYVhl5V7Ek=</DigestValue>
      </Reference>
      <Reference URI="/ppt/slides/slide33.xml?ContentType=application/vnd.openxmlformats-officedocument.presentationml.slide+xml">
        <DigestMethod Algorithm="http://www.w3.org/2001/04/xmlenc#sha256"/>
        <DigestValue>90xdsLM4LcGU2awQwdUWbs7SdXu+Yi47fq+R5xMek50=</DigestValue>
      </Reference>
      <Reference URI="/ppt/slides/slide34.xml?ContentType=application/vnd.openxmlformats-officedocument.presentationml.slide+xml">
        <DigestMethod Algorithm="http://www.w3.org/2001/04/xmlenc#sha256"/>
        <DigestValue>lZ5vfhgdWh2VuyKzj5s3Mf+M/Kfz5h9CJ8uLl5tpb1Q=</DigestValue>
      </Reference>
      <Reference URI="/ppt/slides/slide35.xml?ContentType=application/vnd.openxmlformats-officedocument.presentationml.slide+xml">
        <DigestMethod Algorithm="http://www.w3.org/2001/04/xmlenc#sha256"/>
        <DigestValue>xo2jLq3Wut6FZgJ+Z+2tL2XB+vmHvggRtCJgKeflVS4=</DigestValue>
      </Reference>
      <Reference URI="/ppt/slides/slide36.xml?ContentType=application/vnd.openxmlformats-officedocument.presentationml.slide+xml">
        <DigestMethod Algorithm="http://www.w3.org/2001/04/xmlenc#sha256"/>
        <DigestValue>nKtE6Eq705LBC7PJNvsOVkwzdM1Vm4eY45uvN6zsV5g=</DigestValue>
      </Reference>
      <Reference URI="/ppt/slides/slide37.xml?ContentType=application/vnd.openxmlformats-officedocument.presentationml.slide+xml">
        <DigestMethod Algorithm="http://www.w3.org/2001/04/xmlenc#sha256"/>
        <DigestValue>Tl409pLDv97trNN3H4Xwzx+8ph0Ee14DEkLb29tcfFY=</DigestValue>
      </Reference>
      <Reference URI="/ppt/slides/slide38.xml?ContentType=application/vnd.openxmlformats-officedocument.presentationml.slide+xml">
        <DigestMethod Algorithm="http://www.w3.org/2001/04/xmlenc#sha256"/>
        <DigestValue>XDF9LIs3E1Lo1fW3Rpd4mcL/FNzU+H8yrcqr85k09As=</DigestValue>
      </Reference>
      <Reference URI="/ppt/slides/slide39.xml?ContentType=application/vnd.openxmlformats-officedocument.presentationml.slide+xml">
        <DigestMethod Algorithm="http://www.w3.org/2001/04/xmlenc#sha256"/>
        <DigestValue>Ju3uBUU4ia67MlyGY8S10i4bEAP/maRn0A1DzJ8guZ0=</DigestValue>
      </Reference>
      <Reference URI="/ppt/slides/slide4.xml?ContentType=application/vnd.openxmlformats-officedocument.presentationml.slide+xml">
        <DigestMethod Algorithm="http://www.w3.org/2001/04/xmlenc#sha256"/>
        <DigestValue>qDpqdqBSIOBP/yFb7ZBTbsLHgP9PcnmYYTjnsG2/XwI=</DigestValue>
      </Reference>
      <Reference URI="/ppt/slides/slide40.xml?ContentType=application/vnd.openxmlformats-officedocument.presentationml.slide+xml">
        <DigestMethod Algorithm="http://www.w3.org/2001/04/xmlenc#sha256"/>
        <DigestValue>Ia1XxmbOonQbaOxsEheEcXsMgpXRLsjaTGdAFgbZb4Q=</DigestValue>
      </Reference>
      <Reference URI="/ppt/slides/slide41.xml?ContentType=application/vnd.openxmlformats-officedocument.presentationml.slide+xml">
        <DigestMethod Algorithm="http://www.w3.org/2001/04/xmlenc#sha256"/>
        <DigestValue>vMBVYAzjxJkDwPsxQ4rg1Asd4f5QgG93zlpbdUO9buU=</DigestValue>
      </Reference>
      <Reference URI="/ppt/slides/slide42.xml?ContentType=application/vnd.openxmlformats-officedocument.presentationml.slide+xml">
        <DigestMethod Algorithm="http://www.w3.org/2001/04/xmlenc#sha256"/>
        <DigestValue>6ruxuLUzGWu+wWHzeaFmVm2MlvCWDObwj+6otyAjyIY=</DigestValue>
      </Reference>
      <Reference URI="/ppt/slides/slide43.xml?ContentType=application/vnd.openxmlformats-officedocument.presentationml.slide+xml">
        <DigestMethod Algorithm="http://www.w3.org/2001/04/xmlenc#sha256"/>
        <DigestValue>hy4qA43ppdmL+1xzVsWNDzaFX7Cr3AyXfVvlpIFOTAc=</DigestValue>
      </Reference>
      <Reference URI="/ppt/slides/slide44.xml?ContentType=application/vnd.openxmlformats-officedocument.presentationml.slide+xml">
        <DigestMethod Algorithm="http://www.w3.org/2001/04/xmlenc#sha256"/>
        <DigestValue>KZh/4W65fVSVG1pPyok77u2UhLdPtusxN/2NYEymCrM=</DigestValue>
      </Reference>
      <Reference URI="/ppt/slides/slide45.xml?ContentType=application/vnd.openxmlformats-officedocument.presentationml.slide+xml">
        <DigestMethod Algorithm="http://www.w3.org/2001/04/xmlenc#sha256"/>
        <DigestValue>nyu9Py8rkmpUhciKZTVv9f3ooEFfu5d48a1g+lzZTH0=</DigestValue>
      </Reference>
      <Reference URI="/ppt/slides/slide46.xml?ContentType=application/vnd.openxmlformats-officedocument.presentationml.slide+xml">
        <DigestMethod Algorithm="http://www.w3.org/2001/04/xmlenc#sha256"/>
        <DigestValue>i+I1ddyfQ/HA7bdNLr4sWKGIwkMTlMoS2NBdgem4z2g=</DigestValue>
      </Reference>
      <Reference URI="/ppt/slides/slide47.xml?ContentType=application/vnd.openxmlformats-officedocument.presentationml.slide+xml">
        <DigestMethod Algorithm="http://www.w3.org/2001/04/xmlenc#sha256"/>
        <DigestValue>z1iigso5zp13xjlNVTrED4aNxO1IJejAQYeWCjT/OY8=</DigestValue>
      </Reference>
      <Reference URI="/ppt/slides/slide48.xml?ContentType=application/vnd.openxmlformats-officedocument.presentationml.slide+xml">
        <DigestMethod Algorithm="http://www.w3.org/2001/04/xmlenc#sha256"/>
        <DigestValue>LNmlUBt6Quox4by6OIcctJKKC3jBiSSeTavjkzNN28o=</DigestValue>
      </Reference>
      <Reference URI="/ppt/slides/slide49.xml?ContentType=application/vnd.openxmlformats-officedocument.presentationml.slide+xml">
        <DigestMethod Algorithm="http://www.w3.org/2001/04/xmlenc#sha256"/>
        <DigestValue>VXx5uIfBuyHZ5NiXtvMfXVE6DT/ezjDE048MIzJTVjQ=</DigestValue>
      </Reference>
      <Reference URI="/ppt/slides/slide5.xml?ContentType=application/vnd.openxmlformats-officedocument.presentationml.slide+xml">
        <DigestMethod Algorithm="http://www.w3.org/2001/04/xmlenc#sha256"/>
        <DigestValue>/hSH7vYK9xDMl1uMl78NVjwFnbedMF7nrYzLrGxCdLc=</DigestValue>
      </Reference>
      <Reference URI="/ppt/slides/slide50.xml?ContentType=application/vnd.openxmlformats-officedocument.presentationml.slide+xml">
        <DigestMethod Algorithm="http://www.w3.org/2001/04/xmlenc#sha256"/>
        <DigestValue>StW6b8GBZRKqJE9etsqkHWop7Nh8twWpOxdzxmuoIts=</DigestValue>
      </Reference>
      <Reference URI="/ppt/slides/slide51.xml?ContentType=application/vnd.openxmlformats-officedocument.presentationml.slide+xml">
        <DigestMethod Algorithm="http://www.w3.org/2001/04/xmlenc#sha256"/>
        <DigestValue>f693AoC0f33ywbyIl2ZvcpPmhGgSE9iCIx3BwzjqQBI=</DigestValue>
      </Reference>
      <Reference URI="/ppt/slides/slide52.xml?ContentType=application/vnd.openxmlformats-officedocument.presentationml.slide+xml">
        <DigestMethod Algorithm="http://www.w3.org/2001/04/xmlenc#sha256"/>
        <DigestValue>nPXYqY/jZ1d5oL+UWdQNdTEUHgBcYKyG2ffyJ2zSk74=</DigestValue>
      </Reference>
      <Reference URI="/ppt/slides/slide53.xml?ContentType=application/vnd.openxmlformats-officedocument.presentationml.slide+xml">
        <DigestMethod Algorithm="http://www.w3.org/2001/04/xmlenc#sha256"/>
        <DigestValue>/Qp3CtJZcDjLO5/Q+QtFiPIWU3S5ebJoduIJemDlRNo=</DigestValue>
      </Reference>
      <Reference URI="/ppt/slides/slide54.xml?ContentType=application/vnd.openxmlformats-officedocument.presentationml.slide+xml">
        <DigestMethod Algorithm="http://www.w3.org/2001/04/xmlenc#sha256"/>
        <DigestValue>f3YWJg7ep+BHXoWomXjMhPEvbgd29WgRnNxU0rttd1M=</DigestValue>
      </Reference>
      <Reference URI="/ppt/slides/slide55.xml?ContentType=application/vnd.openxmlformats-officedocument.presentationml.slide+xml">
        <DigestMethod Algorithm="http://www.w3.org/2001/04/xmlenc#sha256"/>
        <DigestValue>C/UIbhPO8FnkM5l4uk5Ba6HCihuzIaoEut5deimcEKI=</DigestValue>
      </Reference>
      <Reference URI="/ppt/slides/slide56.xml?ContentType=application/vnd.openxmlformats-officedocument.presentationml.slide+xml">
        <DigestMethod Algorithm="http://www.w3.org/2001/04/xmlenc#sha256"/>
        <DigestValue>EYZ9EANVop4jFbecInt5ae9NmjayaBpAdiF8Wz823Rk=</DigestValue>
      </Reference>
      <Reference URI="/ppt/slides/slide57.xml?ContentType=application/vnd.openxmlformats-officedocument.presentationml.slide+xml">
        <DigestMethod Algorithm="http://www.w3.org/2001/04/xmlenc#sha256"/>
        <DigestValue>/0h8VD1/w/WgxebvSBA8p1kyT42E81p5bywboYALQAs=</DigestValue>
      </Reference>
      <Reference URI="/ppt/slides/slide58.xml?ContentType=application/vnd.openxmlformats-officedocument.presentationml.slide+xml">
        <DigestMethod Algorithm="http://www.w3.org/2001/04/xmlenc#sha256"/>
        <DigestValue>R/rPatiNYJHn42HmF4arU3xwBoS0mvYSXhoK1DiKSDc=</DigestValue>
      </Reference>
      <Reference URI="/ppt/slides/slide59.xml?ContentType=application/vnd.openxmlformats-officedocument.presentationml.slide+xml">
        <DigestMethod Algorithm="http://www.w3.org/2001/04/xmlenc#sha256"/>
        <DigestValue>26X1hcj37Oua8xczhtq3kOKB2ZOYVZqA3OkrWJtQxeU=</DigestValue>
      </Reference>
      <Reference URI="/ppt/slides/slide6.xml?ContentType=application/vnd.openxmlformats-officedocument.presentationml.slide+xml">
        <DigestMethod Algorithm="http://www.w3.org/2001/04/xmlenc#sha256"/>
        <DigestValue>/o8kWqlt9M/SHlhnpRvZJDrMGtKTSkt4n7cXx3dmwAI=</DigestValue>
      </Reference>
      <Reference URI="/ppt/slides/slide60.xml?ContentType=application/vnd.openxmlformats-officedocument.presentationml.slide+xml">
        <DigestMethod Algorithm="http://www.w3.org/2001/04/xmlenc#sha256"/>
        <DigestValue>0azbHk0MU5Avi0qyGDJtLGw+Jtm8/06Rk0IsDC7W2dI=</DigestValue>
      </Reference>
      <Reference URI="/ppt/slides/slide61.xml?ContentType=application/vnd.openxmlformats-officedocument.presentationml.slide+xml">
        <DigestMethod Algorithm="http://www.w3.org/2001/04/xmlenc#sha256"/>
        <DigestValue>nXjDbAPY/C8eGoGAa7GenASgPl/etvEuzqMnh57lfuE=</DigestValue>
      </Reference>
      <Reference URI="/ppt/slides/slide62.xml?ContentType=application/vnd.openxmlformats-officedocument.presentationml.slide+xml">
        <DigestMethod Algorithm="http://www.w3.org/2001/04/xmlenc#sha256"/>
        <DigestValue>hD10nQ3t4Z4dj/Xtto728Y0Y9WPqi/vqi0P38KfpZyU=</DigestValue>
      </Reference>
      <Reference URI="/ppt/slides/slide7.xml?ContentType=application/vnd.openxmlformats-officedocument.presentationml.slide+xml">
        <DigestMethod Algorithm="http://www.w3.org/2001/04/xmlenc#sha256"/>
        <DigestValue>nArUEtHYOCvjmU9Y/SkAjjh8x4g0ocbFZ/AuZg0cTN4=</DigestValue>
      </Reference>
      <Reference URI="/ppt/slides/slide8.xml?ContentType=application/vnd.openxmlformats-officedocument.presentationml.slide+xml">
        <DigestMethod Algorithm="http://www.w3.org/2001/04/xmlenc#sha256"/>
        <DigestValue>/AtcAw5ZhYN1h74sS3sOpTT0SVNVmuTumur8Foi5mZ8=</DigestValue>
      </Reference>
      <Reference URI="/ppt/slides/slide9.xml?ContentType=application/vnd.openxmlformats-officedocument.presentationml.slide+xml">
        <DigestMethod Algorithm="http://www.w3.org/2001/04/xmlenc#sha256"/>
        <DigestValue>TaM9AP5nM9XiqjkcTut6DkxoEAHXJRwrFRVArmQdizg=</DigestValue>
      </Reference>
      <Reference URI="/ppt/tableStyles.xml?ContentType=application/vnd.openxmlformats-officedocument.presentationml.tableStyles+xml">
        <DigestMethod Algorithm="http://www.w3.org/2001/04/xmlenc#sha256"/>
        <DigestValue>DnrAMlEzfsuvbIyhNhnbHK7aXJDE4yENRdbD9d9N4QM=</DigestValue>
      </Reference>
      <Reference URI="/ppt/theme/theme1.xml?ContentType=application/vnd.openxmlformats-officedocument.theme+xml">
        <DigestMethod Algorithm="http://www.w3.org/2001/04/xmlenc#sha256"/>
        <DigestValue>Iu0sfz4Q4Bd2vqXeiuoTODmzndPpbyLD7B+f64rgatI=</DigestValue>
      </Reference>
      <Reference URI="/ppt/theme/theme2.xml?ContentType=application/vnd.openxmlformats-officedocument.theme+xml">
        <DigestMethod Algorithm="http://www.w3.org/2001/04/xmlenc#sha256"/>
        <DigestValue>s9d+C8i2jRuKppwvRPwXCFVRkO/GhUSrlINGR6tMpYQ=</DigestValue>
      </Reference>
      <Reference URI="/ppt/viewProps.xml?ContentType=application/vnd.openxmlformats-officedocument.presentationml.viewProps+xml">
        <DigestMethod Algorithm="http://www.w3.org/2001/04/xmlenc#sha256"/>
        <DigestValue>jqyp7vj5oNPaWyA5Q/zuVvi3dG3OmunOfg4mAUvbTR0=</DigestValue>
      </Reference>
    </Manifest>
    <SignatureProperties>
      <SignatureProperty Id="idSignatureTime" Target="#idPackageSignature">
        <mdssi:SignatureTime xmlns:mdssi="http://schemas.openxmlformats.org/package/2006/digital-signature">
          <mdssi:Format>YYYY-MM-DDThh:mm:ssTZD</mdssi:Format>
          <mdssi:Value>2026-05-13T13:56:13Z</mdssi:Value>
        </mdssi:SignatureTime>
      </SignatureProperty>
    </SignatureProperties>
  </Object>
  <Object Id="idOfficeObject">
    <SignatureProperties>
      <SignatureProperty Id="idOfficeV1Details" Target="#idPackageSignature">
        <SignatureInfoV1 xmlns="http://schemas.microsoft.com/office/2006/digsig">
          <SetupID/>
          <SignatureText/>
          <SignatureImage/>
          <SignatureComments>Copyright</SignatureComments>
          <WindowsVersion>10.0</WindowsVersion>
          <OfficeVersion>16.0.20026/27</OfficeVersion>
          <ApplicationVersion>16.0.20026</ApplicationVersion>
          <Monitors>1</Monitors>
          <HorizontalResolution>1920</HorizontalResolution>
          <VerticalResolution>1080</VerticalResolution>
          <ColorDepth>32</ColorDepth>
          <SignatureProviderId>{00000000-0000-0000-0000-000000000000}</SignatureProviderId>
          <SignatureProviderUrl/>
          <SignatureProviderDetails>9</SignatureProviderDetails>
          <SignatureType>1</SignatureType>
        </SignatureInfoV1>
        <SignatureInfoV2 xmlns="http://schemas.microsoft.com/office/2006/digsig">
          <Address1/>
          <Address2/>
        </SignatureInfoV2>
      </SignatureProperty>
    </SignatureProperties>
  </Object>
  <Object>
    <xd:QualifyingProperties xmlns:xd="http://uri.etsi.org/01903/v1.3.2#" Target="#idPackageSignature">
      <xd:SignedProperties Id="idSignedProperties">
        <xd:SignedSignatureProperties>
          <xd:SigningTime>2026-05-13T13:56:13Z</xd:SigningTime>
          <xd:SigningCertificate>
            <xd:Cert>
              <xd:CertDigest>
                <DigestMethod Algorithm="http://www.w3.org/2001/04/xmlenc#sha256"/>
                <DigestValue>VbRM8HfD5lngGwIb0xfklWkjrE49xjPZBHLMua4Wx7c=</DigestValue>
              </xd:CertDigest>
              <xd:IssuerSerial>
                <X509IssuerName>C=CA, E=andrew.wilcox@torontomu.ca, O=Toronto Metropolitan University, CN=Andrew Wilcox</X509IssuerName>
                <X509SerialNumber>463931182756532092600481</X509SerialNumber>
              </xd:IssuerSerial>
            </xd:Cert>
          </xd:SigningCertificate>
          <xd:SignaturePolicyIdentifier>
            <xd:SignaturePolicyImplied/>
          </xd:SignaturePolicyIdentifier>
          <xd:SignatureProductionPlace>
            <xd:City/>
            <xd:StateOrProvince/>
            <xd:PostalCode/>
            <xd:CountryName/>
          </xd:SignatureProductionPlace>
          <xd:SignerRole>
            <xd:ClaimedRoles>
              <xd:ClaimedRole>Wilcox Writing</xd:ClaimedRole>
            </xd:ClaimedRoles>
          </xd:SignerRole>
        </xd:SignedSignatureProperties>
        <xd:SignedDataObjectProperties>
          <xd:CommitmentTypeIndication>
            <xd:CommitmentTypeId>
              <xd:Identifier>http://uri.etsi.org/01903/v1.2.2#ProofOfCreation</xd:Identifier>
              <xd:Description>Created this document</xd:Description>
            </xd:CommitmentTypeId>
            <xd:AllSignedDataObjects/>
            <xd:CommitmentTypeQualifiers>
              <xd:CommitmentTypeQualifier>Copyright</xd:CommitmentTypeQualifier>
            </xd:CommitmentTypeQualifiers>
          </xd:CommitmentTypeIndication>
        </xd:SignedDataObjectProperties>
      </xd:SignedProperties>
    </xd:QualifyingProperties>
  </Object>
</Signature>
</file>

<file path=docMetadata/LabelInfo.xml><?xml version="1.0" encoding="utf-8"?>
<clbl:labelList xmlns:clbl="http://schemas.microsoft.com/office/2020/mipLabelMetadata">
  <clbl:label id="{1a19d03a-48bc-4359-8038-5b5f6d5847c3}" enabled="1" method="Standard" siteId="{72f988bf-86f1-41af-91ab-2d7cd011db47}" removed="0"/>
  <clbl:label id="{da623df2-7a25-4a8f-b59b-3a3459c1375f}" enabled="1" method="Standard" siteId="{16532572-d567-4d67-8727-f12f7bb6aed3}" removed="0"/>
</clbl:labelList>
</file>

<file path=docProps/app.xml><?xml version="1.0" encoding="utf-8"?>
<Properties xmlns="http://schemas.openxmlformats.org/officeDocument/2006/extended-properties" xmlns:vt="http://schemas.openxmlformats.org/officeDocument/2006/docPropsVTypes">
  <Template>School Days</Template>
  <TotalTime>4395</TotalTime>
  <Words>7487</Words>
  <Application>Microsoft Office PowerPoint</Application>
  <PresentationFormat>Widescreen</PresentationFormat>
  <Paragraphs>622</Paragraphs>
  <Slides>62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62</vt:i4>
      </vt:variant>
    </vt:vector>
  </HeadingPairs>
  <TitlesOfParts>
    <vt:vector size="67" baseType="lpstr">
      <vt:lpstr>Aptos</vt:lpstr>
      <vt:lpstr>Arial</vt:lpstr>
      <vt:lpstr>JasmineUPC</vt:lpstr>
      <vt:lpstr>Raleway</vt:lpstr>
      <vt:lpstr>School Days</vt:lpstr>
      <vt:lpstr>Beginning Your Humanities Essay</vt:lpstr>
      <vt:lpstr>PowerPoint Presentation</vt:lpstr>
      <vt:lpstr>Outcomes</vt:lpstr>
      <vt:lpstr>Assess</vt:lpstr>
      <vt:lpstr>Lesson Overview</vt:lpstr>
      <vt:lpstr>Lesson Overview</vt:lpstr>
      <vt:lpstr>Step 1: Read the Instructions Carefully</vt:lpstr>
      <vt:lpstr>Step 1: Read the Instructions Carefully</vt:lpstr>
      <vt:lpstr>Step 1</vt:lpstr>
      <vt:lpstr>Step 1</vt:lpstr>
      <vt:lpstr>Step 1</vt:lpstr>
      <vt:lpstr>Step 2: Write the Instructions in Your Own Words</vt:lpstr>
      <vt:lpstr>Step 2: Write the Instructions in Your Own Words</vt:lpstr>
      <vt:lpstr>Step 2</vt:lpstr>
      <vt:lpstr>Steps 1 &amp; 2: Practice</vt:lpstr>
      <vt:lpstr>Step 3: Read the Prompt or Question Carefully</vt:lpstr>
      <vt:lpstr>Step 3: Read the Prompt or Question Carefully</vt:lpstr>
      <vt:lpstr>Step 3</vt:lpstr>
      <vt:lpstr>Step 3</vt:lpstr>
      <vt:lpstr>Step 3</vt:lpstr>
      <vt:lpstr>Step 3</vt:lpstr>
      <vt:lpstr>Step 3</vt:lpstr>
      <vt:lpstr>Step 3</vt:lpstr>
      <vt:lpstr>Our notes</vt:lpstr>
      <vt:lpstr>Step 4: Answer the Prompt</vt:lpstr>
      <vt:lpstr>Step 4: Answer the Prompt (prompt is given)</vt:lpstr>
      <vt:lpstr>Step 4</vt:lpstr>
      <vt:lpstr>Step 4</vt:lpstr>
      <vt:lpstr>Step 4</vt:lpstr>
      <vt:lpstr>Step 4</vt:lpstr>
      <vt:lpstr>Step 4: Answer the Prompt (no prompt given)</vt:lpstr>
      <vt:lpstr>Step 4: No Prompt or Questions Provided</vt:lpstr>
      <vt:lpstr>Step 4: No Prompt or Questions Provided</vt:lpstr>
      <vt:lpstr>Step 4: No Prompt or Questions Provided</vt:lpstr>
      <vt:lpstr>Step 4: No Prompt or Questions Provided</vt:lpstr>
      <vt:lpstr>Step 4: No Prompt or Questions Provided</vt:lpstr>
      <vt:lpstr>Steps 3 &amp; 4: Practice</vt:lpstr>
      <vt:lpstr>Step 5: Gather Your Reasons and Evidence</vt:lpstr>
      <vt:lpstr>Step 5: Gather Your Reasons and Evidence</vt:lpstr>
      <vt:lpstr>Step 5</vt:lpstr>
      <vt:lpstr>Step 5: Practice</vt:lpstr>
      <vt:lpstr>Step 6: Create Your Thesis</vt:lpstr>
      <vt:lpstr>Step 6: Create Your Thesis</vt:lpstr>
      <vt:lpstr>Step 6</vt:lpstr>
      <vt:lpstr>Step 6</vt:lpstr>
      <vt:lpstr>Step 6</vt:lpstr>
      <vt:lpstr>Step 6: Practice</vt:lpstr>
      <vt:lpstr>Step 7: Structure the Essay</vt:lpstr>
      <vt:lpstr>Step Seven: Structure the essay</vt:lpstr>
      <vt:lpstr>Step Seven: Sample outline</vt:lpstr>
      <vt:lpstr>Step Seven: Sample outline</vt:lpstr>
      <vt:lpstr>Step Seven: Sample template</vt:lpstr>
      <vt:lpstr>Step Seven</vt:lpstr>
      <vt:lpstr>Step Seven</vt:lpstr>
      <vt:lpstr>Step Seven</vt:lpstr>
      <vt:lpstr>Step 7: Practice</vt:lpstr>
      <vt:lpstr>Step 7: Practice continued</vt:lpstr>
      <vt:lpstr>Putting it All Together</vt:lpstr>
      <vt:lpstr>Putting it All Together</vt:lpstr>
      <vt:lpstr>Assess</vt:lpstr>
      <vt:lpstr>Summary</vt:lpstr>
      <vt:lpstr>Writing Help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Beginning Your Humanities Essay</dc:title>
  <dc:creator>Andrew Wilcox</dc:creator>
  <cp:lastModifiedBy>Andrew Wilcox</cp:lastModifiedBy>
  <cp:revision>1</cp:revision>
  <dcterms:created xsi:type="dcterms:W3CDTF">2026-05-09T22:11:09Z</dcterms:created>
  <dcterms:modified xsi:type="dcterms:W3CDTF">2026-05-13T13:54:36Z</dcterms:modified>
  <cp:category>Education</cp:category>
</cp:coreProperties>
</file>